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0" r:id="rId4"/>
    <p:sldMasterId id="214748367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Lst>
  <p:sldSz cy="5143500" cx="9144000"/>
  <p:notesSz cx="6858000" cy="9144000"/>
  <p:embeddedFontLst>
    <p:embeddedFont>
      <p:font typeface="Barlow SemiBold"/>
      <p:regular r:id="rId19"/>
      <p:bold r:id="rId20"/>
      <p:italic r:id="rId21"/>
      <p:boldItalic r:id="rId22"/>
    </p:embeddedFont>
    <p:embeddedFont>
      <p:font typeface="Barlow Light"/>
      <p:regular r:id="rId23"/>
      <p:bold r:id="rId24"/>
      <p:italic r:id="rId25"/>
      <p:boldItalic r:id="rId26"/>
    </p:embeddedFont>
    <p:embeddedFont>
      <p:font typeface="Barlow"/>
      <p:regular r:id="rId27"/>
      <p:bold r:id="rId28"/>
      <p:italic r:id="rId29"/>
      <p:boldItalic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BarlowSemiBold-bold.fntdata"/><Relationship Id="rId22" Type="http://schemas.openxmlformats.org/officeDocument/2006/relationships/font" Target="fonts/BarlowSemiBold-boldItalic.fntdata"/><Relationship Id="rId21" Type="http://schemas.openxmlformats.org/officeDocument/2006/relationships/font" Target="fonts/BarlowSemiBold-italic.fntdata"/><Relationship Id="rId24" Type="http://schemas.openxmlformats.org/officeDocument/2006/relationships/font" Target="fonts/BarlowLight-bold.fntdata"/><Relationship Id="rId23" Type="http://schemas.openxmlformats.org/officeDocument/2006/relationships/font" Target="fonts/BarlowLight-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font" Target="fonts/BarlowLight-boldItalic.fntdata"/><Relationship Id="rId25" Type="http://schemas.openxmlformats.org/officeDocument/2006/relationships/font" Target="fonts/BarlowLight-italic.fntdata"/><Relationship Id="rId28" Type="http://schemas.openxmlformats.org/officeDocument/2006/relationships/font" Target="fonts/Barlow-bold.fntdata"/><Relationship Id="rId27" Type="http://schemas.openxmlformats.org/officeDocument/2006/relationships/font" Target="fonts/Barlow-regular.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29" Type="http://schemas.openxmlformats.org/officeDocument/2006/relationships/font" Target="fonts/Barlow-italic.fntdata"/><Relationship Id="rId7" Type="http://schemas.openxmlformats.org/officeDocument/2006/relationships/slide" Target="slides/slide1.xml"/><Relationship Id="rId8" Type="http://schemas.openxmlformats.org/officeDocument/2006/relationships/slide" Target="slides/slide2.xml"/><Relationship Id="rId30" Type="http://schemas.openxmlformats.org/officeDocument/2006/relationships/font" Target="fonts/Barlow-boldItalic.fnt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font" Target="fonts/BarlowSemiBold-regular.fntdata"/><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7" name="Shape 557"/>
        <p:cNvGrpSpPr/>
        <p:nvPr/>
      </p:nvGrpSpPr>
      <p:grpSpPr>
        <a:xfrm>
          <a:off x="0" y="0"/>
          <a:ext cx="0" cy="0"/>
          <a:chOff x="0" y="0"/>
          <a:chExt cx="0" cy="0"/>
        </a:xfrm>
      </p:grpSpPr>
      <p:sp>
        <p:nvSpPr>
          <p:cNvPr id="558" name="Google Shape;558;gcf3750ea9a_2_121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59" name="Google Shape;559;gcf3750ea9a_2_12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2" name="Shape 632"/>
        <p:cNvGrpSpPr/>
        <p:nvPr/>
      </p:nvGrpSpPr>
      <p:grpSpPr>
        <a:xfrm>
          <a:off x="0" y="0"/>
          <a:ext cx="0" cy="0"/>
          <a:chOff x="0" y="0"/>
          <a:chExt cx="0" cy="0"/>
        </a:xfrm>
      </p:grpSpPr>
      <p:sp>
        <p:nvSpPr>
          <p:cNvPr id="633" name="Google Shape;633;gd2232fef12_0_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34" name="Google Shape;634;gd2232fef1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lnSpc>
                <a:spcPct val="150000"/>
              </a:lnSpc>
              <a:spcBef>
                <a:spcPts val="0"/>
              </a:spcBef>
              <a:spcAft>
                <a:spcPts val="0"/>
              </a:spcAft>
              <a:buClr>
                <a:schemeClr val="dk1"/>
              </a:buClr>
              <a:buSzPts val="1100"/>
              <a:buFont typeface="Barlow"/>
              <a:buChar char="●"/>
            </a:pPr>
            <a:r>
              <a:rPr lang="en">
                <a:solidFill>
                  <a:schemeClr val="dk1"/>
                </a:solidFill>
                <a:latin typeface="Barlow"/>
                <a:ea typeface="Barlow"/>
                <a:cs typeface="Barlow"/>
                <a:sym typeface="Barlow"/>
              </a:rPr>
              <a:t>Solitary confinement for over 15 days is considered cruel and unusual punishment by several groups, including the United Nations. The 8th Amendment explicitly prohibits cruel and unusual punishment.</a:t>
            </a:r>
            <a:endParaRPr baseline="30000">
              <a:solidFill>
                <a:schemeClr val="dk1"/>
              </a:solidFill>
              <a:latin typeface="Barlow"/>
              <a:ea typeface="Barlow"/>
              <a:cs typeface="Barlow"/>
              <a:sym typeface="Barlow"/>
            </a:endParaRPr>
          </a:p>
          <a:p>
            <a:pPr indent="-298450" lvl="0" marL="457200" rtl="0" algn="l">
              <a:lnSpc>
                <a:spcPct val="150000"/>
              </a:lnSpc>
              <a:spcBef>
                <a:spcPts val="0"/>
              </a:spcBef>
              <a:spcAft>
                <a:spcPts val="0"/>
              </a:spcAft>
              <a:buClr>
                <a:schemeClr val="dk1"/>
              </a:buClr>
              <a:buSzPts val="1100"/>
              <a:buFont typeface="Barlow"/>
              <a:buChar char="●"/>
            </a:pPr>
            <a:r>
              <a:rPr lang="en">
                <a:solidFill>
                  <a:schemeClr val="dk1"/>
                </a:solidFill>
                <a:latin typeface="Barlow"/>
                <a:ea typeface="Barlow"/>
                <a:cs typeface="Barlow"/>
                <a:sym typeface="Barlow"/>
              </a:rPr>
              <a:t>Solitary confinement is also one of the most expensive methods of imprisonment, primarily because it requires a higher prison-to-correctional officer ratio. Holding someone in solitary confinement for one year costs an average of $75,000, which is approximately three times as much as the average cost of incarcerating someone.</a:t>
            </a:r>
            <a:endParaRPr baseline="30000">
              <a:solidFill>
                <a:schemeClr val="dk1"/>
              </a:solidFill>
              <a:latin typeface="Barlow"/>
              <a:ea typeface="Barlow"/>
              <a:cs typeface="Barlow"/>
              <a:sym typeface="Barlow"/>
            </a:endParaRPr>
          </a:p>
          <a:p>
            <a:pPr indent="-298450" lvl="0" marL="457200" rtl="0" algn="l">
              <a:lnSpc>
                <a:spcPct val="150000"/>
              </a:lnSpc>
              <a:spcBef>
                <a:spcPts val="0"/>
              </a:spcBef>
              <a:spcAft>
                <a:spcPts val="0"/>
              </a:spcAft>
              <a:buClr>
                <a:schemeClr val="dk1"/>
              </a:buClr>
              <a:buSzPts val="1100"/>
              <a:buFont typeface="Barlow"/>
              <a:buChar char="●"/>
            </a:pPr>
            <a:r>
              <a:rPr lang="en">
                <a:solidFill>
                  <a:schemeClr val="dk1"/>
                </a:solidFill>
                <a:latin typeface="Barlow"/>
                <a:ea typeface="Barlow"/>
                <a:cs typeface="Barlow"/>
                <a:sym typeface="Barlow"/>
              </a:rPr>
              <a:t>As seen in smaller-scale prisons in the U.S., redistributing funds from solitary confinement to improve the quality of prison staff has beneficial outcomes for prisoners. These improvements would come in the form of consistent training programs and requirements of certifications and licenses. Crisis intervention training, for example, has effectively taught staff how to appropriately respond to mental health emergencies in productive, rather than harmful, ways. As a result, incarcerated people’s mental health needs are addressed with the professional care they need and deserve, rather than simply with disciplinary action.</a:t>
            </a:r>
            <a:endParaRPr>
              <a:solidFill>
                <a:schemeClr val="dk1"/>
              </a:solidFill>
              <a:latin typeface="Barlow"/>
              <a:ea typeface="Barlow"/>
              <a:cs typeface="Barlow"/>
              <a:sym typeface="Barlow"/>
            </a:endParaRPr>
          </a:p>
          <a:p>
            <a:pPr indent="-298450" lvl="0" marL="457200" rtl="0" algn="l">
              <a:lnSpc>
                <a:spcPct val="150000"/>
              </a:lnSpc>
              <a:spcBef>
                <a:spcPts val="0"/>
              </a:spcBef>
              <a:spcAft>
                <a:spcPts val="0"/>
              </a:spcAft>
              <a:buClr>
                <a:schemeClr val="dk1"/>
              </a:buClr>
              <a:buSzPts val="1100"/>
              <a:buFont typeface="Barlow"/>
              <a:buChar char="●"/>
            </a:pPr>
            <a:r>
              <a:rPr lang="en">
                <a:solidFill>
                  <a:schemeClr val="dk1"/>
                </a:solidFill>
                <a:latin typeface="Barlow"/>
                <a:ea typeface="Barlow"/>
                <a:cs typeface="Barlow"/>
                <a:sym typeface="Barlow"/>
              </a:rPr>
              <a:t>Favorable studies on similar policies have been conducted in the past, and these policies have gained additional support from leading national advocacy groups such as the American Civil Liberties Union, the Brennan Center for Justice, and the Urban Institute. Therefore, this two-pronged approach is both feasible and politically attractive. The American public is highly concerned about public safety and tax rates. Framing these suggestions in terms of lowering recidivism rates and increasing the cost effectiveness of taxpayer-funded prisons will make them more attractive to voters and thus more likely to succeed, benefiting the country at large.</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0" name="Shape 640"/>
        <p:cNvGrpSpPr/>
        <p:nvPr/>
      </p:nvGrpSpPr>
      <p:grpSpPr>
        <a:xfrm>
          <a:off x="0" y="0"/>
          <a:ext cx="0" cy="0"/>
          <a:chOff x="0" y="0"/>
          <a:chExt cx="0" cy="0"/>
        </a:xfrm>
      </p:grpSpPr>
      <p:sp>
        <p:nvSpPr>
          <p:cNvPr id="641" name="Google Shape;641;gcf3750ea9a_0_12: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42" name="Google Shape;642;gcf3750ea9a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Thank you all for coming to our presentation today. We would like to thank Susan Pollit with Disability Rights North Carolina for her generous help in allowing us to understand the </a:t>
            </a:r>
            <a:r>
              <a:rPr lang="en">
                <a:solidFill>
                  <a:schemeClr val="dk1"/>
                </a:solidFill>
              </a:rPr>
              <a:t>kinds of legislation that would successful in reforming mental health provision in jails and prisons</a:t>
            </a:r>
            <a:r>
              <a:rPr lang="en"/>
              <a:t>. Finally, we would also like to thank the </a:t>
            </a:r>
            <a:r>
              <a:rPr lang="en">
                <a:solidFill>
                  <a:schemeClr val="dk1"/>
                </a:solidFill>
              </a:rPr>
              <a:t>E-board for their support and guidance throughout this process.</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5" name="Shape 645"/>
        <p:cNvGrpSpPr/>
        <p:nvPr/>
      </p:nvGrpSpPr>
      <p:grpSpPr>
        <a:xfrm>
          <a:off x="0" y="0"/>
          <a:ext cx="0" cy="0"/>
          <a:chOff x="0" y="0"/>
          <a:chExt cx="0" cy="0"/>
        </a:xfrm>
      </p:grpSpPr>
      <p:sp>
        <p:nvSpPr>
          <p:cNvPr id="646" name="Google Shape;646;gcf3750ea9a_1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7" name="Google Shape;647;gcf3750ea9a_1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3" name="Shape 563"/>
        <p:cNvGrpSpPr/>
        <p:nvPr/>
      </p:nvGrpSpPr>
      <p:grpSpPr>
        <a:xfrm>
          <a:off x="0" y="0"/>
          <a:ext cx="0" cy="0"/>
          <a:chOff x="0" y="0"/>
          <a:chExt cx="0" cy="0"/>
        </a:xfrm>
      </p:grpSpPr>
      <p:sp>
        <p:nvSpPr>
          <p:cNvPr id="564" name="Google Shape;564;gcf3750ea9a_2_224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65" name="Google Shape;565;gcf3750ea9a_2_22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8" name="Shape 568"/>
        <p:cNvGrpSpPr/>
        <p:nvPr/>
      </p:nvGrpSpPr>
      <p:grpSpPr>
        <a:xfrm>
          <a:off x="0" y="0"/>
          <a:ext cx="0" cy="0"/>
          <a:chOff x="0" y="0"/>
          <a:chExt cx="0" cy="0"/>
        </a:xfrm>
      </p:grpSpPr>
      <p:sp>
        <p:nvSpPr>
          <p:cNvPr id="569" name="Google Shape;569;gcf3750ea9a_2_235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70" name="Google Shape;570;gcf3750ea9a_2_23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Macey</a:t>
            </a:r>
            <a:endParaRPr/>
          </a:p>
          <a:p>
            <a:pPr indent="0" lvl="0" marL="0" rtl="0" algn="l">
              <a:spcBef>
                <a:spcPts val="0"/>
              </a:spcBef>
              <a:spcAft>
                <a:spcPts val="0"/>
              </a:spcAft>
              <a:buNone/>
            </a:pPr>
            <a:r>
              <a:rPr lang="en"/>
              <a:t>-These figures demonstrate how serious the mental health crisis is in the United States and how it disproportionately impacts people in jails and prisons</a:t>
            </a:r>
            <a:endParaRPr/>
          </a:p>
          <a:p>
            <a:pPr indent="0" lvl="0" marL="0" rtl="0" algn="l">
              <a:spcBef>
                <a:spcPts val="0"/>
              </a:spcBef>
              <a:spcAft>
                <a:spcPts val="0"/>
              </a:spcAft>
              <a:buNone/>
            </a:pPr>
            <a:r>
              <a:rPr lang="en"/>
              <a:t>-Although we are focusing on federal jails and prisons, these numbers are largely the same</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0" name="Shape 580"/>
        <p:cNvGrpSpPr/>
        <p:nvPr/>
      </p:nvGrpSpPr>
      <p:grpSpPr>
        <a:xfrm>
          <a:off x="0" y="0"/>
          <a:ext cx="0" cy="0"/>
          <a:chOff x="0" y="0"/>
          <a:chExt cx="0" cy="0"/>
        </a:xfrm>
      </p:grpSpPr>
      <p:sp>
        <p:nvSpPr>
          <p:cNvPr id="581" name="Google Shape;581;gcf3750ea9a_1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2" name="Google Shape;582;gcf3750ea9a_1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Macey</a:t>
            </a:r>
            <a:endParaRPr/>
          </a:p>
          <a:p>
            <a:pPr indent="0" lvl="0" marL="0" rtl="0" algn="l">
              <a:spcBef>
                <a:spcPts val="0"/>
              </a:spcBef>
              <a:spcAft>
                <a:spcPts val="0"/>
              </a:spcAft>
              <a:buNone/>
            </a:pPr>
            <a:r>
              <a:rPr lang="en"/>
              <a:t>-Response to mental health crises is often disciplinary rather than supportive </a:t>
            </a:r>
            <a:endParaRPr/>
          </a:p>
          <a:p>
            <a:pPr indent="0" lvl="0" marL="0" rtl="0" algn="l">
              <a:spcBef>
                <a:spcPts val="0"/>
              </a:spcBef>
              <a:spcAft>
                <a:spcPts val="0"/>
              </a:spcAft>
              <a:buNone/>
            </a:pPr>
            <a:r>
              <a:rPr lang="en"/>
              <a:t>-A 2017 survey found that over ⅔ of federal prisoners reported not receiving mental or behavioral counseling while in federal prison and, of those who did, over ½ said it wasn’t helpful</a:t>
            </a:r>
            <a:endParaRPr/>
          </a:p>
          <a:p>
            <a:pPr indent="0" lvl="0" marL="0" rtl="0" algn="l">
              <a:spcBef>
                <a:spcPts val="0"/>
              </a:spcBef>
              <a:spcAft>
                <a:spcPts val="0"/>
              </a:spcAft>
              <a:buNone/>
            </a:pPr>
            <a:r>
              <a:rPr lang="en"/>
              <a:t>-The UN considers forced isolation for over 15 days at a time to be torture which violates the 8th Amendment</a:t>
            </a:r>
            <a:endParaRPr/>
          </a:p>
          <a:p>
            <a:pPr indent="0" lvl="0" marL="0" rtl="0" algn="l">
              <a:spcBef>
                <a:spcPts val="0"/>
              </a:spcBef>
              <a:spcAft>
                <a:spcPts val="0"/>
              </a:spcAft>
              <a:buNone/>
            </a:pPr>
            <a:r>
              <a:rPr lang="en"/>
              <a:t>-The federal government has a constitutional obligation to promote the health and wellbeing of the American public which includes incarcerated folks, and it’s in their best interest to do so. Proper treatment shifts the focus from punishment to rehabilitation which creates better outcomes for everyone.</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6" name="Shape 586"/>
        <p:cNvGrpSpPr/>
        <p:nvPr/>
      </p:nvGrpSpPr>
      <p:grpSpPr>
        <a:xfrm>
          <a:off x="0" y="0"/>
          <a:ext cx="0" cy="0"/>
          <a:chOff x="0" y="0"/>
          <a:chExt cx="0" cy="0"/>
        </a:xfrm>
      </p:grpSpPr>
      <p:sp>
        <p:nvSpPr>
          <p:cNvPr id="587" name="Google Shape;587;gcf3750ea9a_0_2: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88" name="Google Shape;588;gcf3750ea9a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Isabelle</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1" name="Shape 591"/>
        <p:cNvGrpSpPr/>
        <p:nvPr/>
      </p:nvGrpSpPr>
      <p:grpSpPr>
        <a:xfrm>
          <a:off x="0" y="0"/>
          <a:ext cx="0" cy="0"/>
          <a:chOff x="0" y="0"/>
          <a:chExt cx="0" cy="0"/>
        </a:xfrm>
      </p:grpSpPr>
      <p:sp>
        <p:nvSpPr>
          <p:cNvPr id="592" name="Google Shape;592;gcf3750ea9a_2_229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93" name="Google Shape;593;gcf3750ea9a_2_22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Isabelle</a:t>
            </a:r>
            <a:endParaRPr/>
          </a:p>
          <a:p>
            <a:pPr indent="0" lvl="0" marL="0" rtl="0" algn="l">
              <a:spcBef>
                <a:spcPts val="0"/>
              </a:spcBef>
              <a:spcAft>
                <a:spcPts val="0"/>
              </a:spcAft>
              <a:buNone/>
            </a:pPr>
            <a:r>
              <a:rPr lang="en"/>
              <a:t>The first option we considered was hiring more staff with proper certifications and licenses, however these hiring initiatives and training programs we want to impose would be very costly. The second option is abolishing solitary confinement, since it has been scientifically proven to be a large factor of mental illness and has already been implemented in small-scale prisons. On the federal level, though, this would require legislation. Thirdly, we could increase the capacity of mental health facilities, which would be the most direct form of treating mental health however is a long and expensive process.</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0" name="Shape 600"/>
        <p:cNvGrpSpPr/>
        <p:nvPr/>
      </p:nvGrpSpPr>
      <p:grpSpPr>
        <a:xfrm>
          <a:off x="0" y="0"/>
          <a:ext cx="0" cy="0"/>
          <a:chOff x="0" y="0"/>
          <a:chExt cx="0" cy="0"/>
        </a:xfrm>
      </p:grpSpPr>
      <p:sp>
        <p:nvSpPr>
          <p:cNvPr id="601" name="Google Shape;601;gcf3750ea9a_0_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02" name="Google Shape;602;gcf3750ea9a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5" name="Shape 605"/>
        <p:cNvGrpSpPr/>
        <p:nvPr/>
      </p:nvGrpSpPr>
      <p:grpSpPr>
        <a:xfrm>
          <a:off x="0" y="0"/>
          <a:ext cx="0" cy="0"/>
          <a:chOff x="0" y="0"/>
          <a:chExt cx="0" cy="0"/>
        </a:xfrm>
      </p:grpSpPr>
      <p:sp>
        <p:nvSpPr>
          <p:cNvPr id="606" name="Google Shape;606;gcf3750ea9a_2_228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07" name="Google Shape;607;gcf3750ea9a_2_22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lnSpc>
                <a:spcPct val="150000"/>
              </a:lnSpc>
              <a:spcBef>
                <a:spcPts val="0"/>
              </a:spcBef>
              <a:spcAft>
                <a:spcPts val="0"/>
              </a:spcAft>
              <a:buClr>
                <a:schemeClr val="dk1"/>
              </a:buClr>
              <a:buSzPts val="1100"/>
              <a:buFont typeface="Barlow"/>
              <a:buChar char="●"/>
            </a:pPr>
            <a:r>
              <a:rPr lang="en">
                <a:solidFill>
                  <a:schemeClr val="dk1"/>
                </a:solidFill>
                <a:latin typeface="Barlow"/>
                <a:ea typeface="Barlow"/>
                <a:cs typeface="Barlow"/>
                <a:sym typeface="Barlow"/>
              </a:rPr>
              <a:t>Solitary confinement for over 15 days is considered cruel and unusual punishment by several groups, including the United Nations. The 8th Amendment explicitly prohibits cruel and unusual punishment. So we feel that the United States has an ethical </a:t>
            </a:r>
            <a:r>
              <a:rPr lang="en">
                <a:solidFill>
                  <a:srgbClr val="272A36"/>
                </a:solidFill>
                <a:latin typeface="Barlow"/>
                <a:ea typeface="Barlow"/>
                <a:cs typeface="Barlow"/>
                <a:sym typeface="Barlow"/>
              </a:rPr>
              <a:t>obligation </a:t>
            </a:r>
            <a:r>
              <a:rPr lang="en">
                <a:solidFill>
                  <a:schemeClr val="dk1"/>
                </a:solidFill>
                <a:latin typeface="Barlow"/>
                <a:ea typeface="Barlow"/>
                <a:cs typeface="Barlow"/>
                <a:sym typeface="Barlow"/>
              </a:rPr>
              <a:t>and political interest to uphold that standard.</a:t>
            </a:r>
            <a:endParaRPr baseline="30000">
              <a:solidFill>
                <a:schemeClr val="dk1"/>
              </a:solidFill>
              <a:latin typeface="Barlow"/>
              <a:ea typeface="Barlow"/>
              <a:cs typeface="Barlow"/>
              <a:sym typeface="Barlow"/>
            </a:endParaRPr>
          </a:p>
          <a:p>
            <a:pPr indent="-298450" lvl="0" marL="457200" rtl="0" algn="l">
              <a:lnSpc>
                <a:spcPct val="150000"/>
              </a:lnSpc>
              <a:spcBef>
                <a:spcPts val="0"/>
              </a:spcBef>
              <a:spcAft>
                <a:spcPts val="0"/>
              </a:spcAft>
              <a:buClr>
                <a:schemeClr val="dk1"/>
              </a:buClr>
              <a:buSzPts val="1100"/>
              <a:buFont typeface="Barlow"/>
              <a:buChar char="●"/>
            </a:pPr>
            <a:r>
              <a:rPr lang="en">
                <a:solidFill>
                  <a:schemeClr val="dk1"/>
                </a:solidFill>
                <a:latin typeface="Barlow"/>
                <a:ea typeface="Barlow"/>
                <a:cs typeface="Barlow"/>
                <a:sym typeface="Barlow"/>
              </a:rPr>
              <a:t>Solitary confinement is also one of the most expensive methods of imprisonment, primarily because it requires a higher prison-to-correctional officer ratio. Holding someone in solitary confinement for one year costs an average of $75,000, which is approximately three times as much as the average cost of incarcerating someone.</a:t>
            </a:r>
            <a:endParaRPr baseline="30000">
              <a:solidFill>
                <a:schemeClr val="dk1"/>
              </a:solidFill>
              <a:latin typeface="Barlow"/>
              <a:ea typeface="Barlow"/>
              <a:cs typeface="Barlow"/>
              <a:sym typeface="Barlow"/>
            </a:endParaRPr>
          </a:p>
          <a:p>
            <a:pPr indent="-298450" lvl="0" marL="457200" rtl="0" algn="l">
              <a:lnSpc>
                <a:spcPct val="150000"/>
              </a:lnSpc>
              <a:spcBef>
                <a:spcPts val="0"/>
              </a:spcBef>
              <a:spcAft>
                <a:spcPts val="0"/>
              </a:spcAft>
              <a:buClr>
                <a:schemeClr val="dk1"/>
              </a:buClr>
              <a:buSzPts val="1100"/>
              <a:buFont typeface="Barlow"/>
              <a:buChar char="●"/>
            </a:pPr>
            <a:r>
              <a:rPr lang="en">
                <a:solidFill>
                  <a:schemeClr val="dk1"/>
                </a:solidFill>
                <a:latin typeface="Barlow"/>
                <a:ea typeface="Barlow"/>
                <a:cs typeface="Barlow"/>
                <a:sym typeface="Barlow"/>
              </a:rPr>
              <a:t>As seen in smaller-scale prisons in the U.S., redistributing funds from solitary confinement to improve the quality of prison staff has beneficial outcomes for prisoners. These improvements would come in the form of consistent training programs and requirements of certifications and licenses. Crisis intervention training, for example, has effectively taught staff how to appropriately respond to mental health emergencies in productive, rather than harmful, ways. As a result, incarcerated people’s mental health needs are addressed with the professional care they need and deserve, rather than simply with disciplinary action.</a:t>
            </a:r>
            <a:endParaRPr>
              <a:solidFill>
                <a:schemeClr val="dk1"/>
              </a:solidFill>
              <a:latin typeface="Barlow"/>
              <a:ea typeface="Barlow"/>
              <a:cs typeface="Barlow"/>
              <a:sym typeface="Barlow"/>
            </a:endParaRPr>
          </a:p>
          <a:p>
            <a:pPr indent="-298450" lvl="0" marL="457200" rtl="0" algn="l">
              <a:lnSpc>
                <a:spcPct val="150000"/>
              </a:lnSpc>
              <a:spcBef>
                <a:spcPts val="0"/>
              </a:spcBef>
              <a:spcAft>
                <a:spcPts val="0"/>
              </a:spcAft>
              <a:buClr>
                <a:schemeClr val="dk1"/>
              </a:buClr>
              <a:buSzPts val="1100"/>
              <a:buFont typeface="Barlow"/>
              <a:buChar char="●"/>
            </a:pPr>
            <a:r>
              <a:rPr lang="en">
                <a:solidFill>
                  <a:schemeClr val="dk1"/>
                </a:solidFill>
                <a:latin typeface="Barlow"/>
                <a:ea typeface="Barlow"/>
                <a:cs typeface="Barlow"/>
                <a:sym typeface="Barlow"/>
              </a:rPr>
              <a:t>Favorable studies on similar policies have been conducted in the past, and these policies have gained additional support from leading national advocacy groups such as the American Civil Liberties Union, the Brennan Center for Justice, and the Urban Institute. Therefore, this two-pronged approach is both feasible and politically attractive. The American public is highly concerned about public safety and tax rates. Framing these suggestions in terms of lowering recidivism rates and increasing the cost effectiveness of taxpayer-funded prisons will make them more attractive to voters and thus more likely to succeed, benefiting the country at large.</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3" name="Shape 613"/>
        <p:cNvGrpSpPr/>
        <p:nvPr/>
      </p:nvGrpSpPr>
      <p:grpSpPr>
        <a:xfrm>
          <a:off x="0" y="0"/>
          <a:ext cx="0" cy="0"/>
          <a:chOff x="0" y="0"/>
          <a:chExt cx="0" cy="0"/>
        </a:xfrm>
      </p:grpSpPr>
      <p:sp>
        <p:nvSpPr>
          <p:cNvPr id="614" name="Google Shape;614;gcf3750ea9a_2_240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15" name="Google Shape;615;gcf3750ea9a_2_24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54" name="Shape 54"/>
        <p:cNvGrpSpPr/>
        <p:nvPr/>
      </p:nvGrpSpPr>
      <p:grpSpPr>
        <a:xfrm>
          <a:off x="0" y="0"/>
          <a:ext cx="0" cy="0"/>
          <a:chOff x="0" y="0"/>
          <a:chExt cx="0" cy="0"/>
        </a:xfrm>
      </p:grpSpPr>
      <p:grpSp>
        <p:nvGrpSpPr>
          <p:cNvPr id="55" name="Google Shape;55;p14"/>
          <p:cNvGrpSpPr/>
          <p:nvPr/>
        </p:nvGrpSpPr>
        <p:grpSpPr>
          <a:xfrm>
            <a:off x="-225" y="0"/>
            <a:ext cx="9144224" cy="5143512"/>
            <a:chOff x="-225" y="0"/>
            <a:chExt cx="9144224" cy="5143512"/>
          </a:xfrm>
        </p:grpSpPr>
        <p:sp>
          <p:nvSpPr>
            <p:cNvPr id="56" name="Google Shape;56;p14"/>
            <p:cNvSpPr/>
            <p:nvPr/>
          </p:nvSpPr>
          <p:spPr>
            <a:xfrm>
              <a:off x="0" y="0"/>
              <a:ext cx="6100200" cy="51435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4"/>
            <p:cNvSpPr/>
            <p:nvPr/>
          </p:nvSpPr>
          <p:spPr>
            <a:xfrm>
              <a:off x="-175" y="1541675"/>
              <a:ext cx="6870000" cy="20601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8" name="Google Shape;58;p14"/>
            <p:cNvGrpSpPr/>
            <p:nvPr/>
          </p:nvGrpSpPr>
          <p:grpSpPr>
            <a:xfrm>
              <a:off x="8477595" y="4477088"/>
              <a:ext cx="666403" cy="666424"/>
              <a:chOff x="7996345" y="980275"/>
              <a:chExt cx="666403" cy="666424"/>
            </a:xfrm>
          </p:grpSpPr>
          <p:sp>
            <p:nvSpPr>
              <p:cNvPr id="59" name="Google Shape;59;p14"/>
              <p:cNvSpPr/>
              <p:nvPr/>
            </p:nvSpPr>
            <p:spPr>
              <a:xfrm>
                <a:off x="7996345" y="980275"/>
                <a:ext cx="59400" cy="594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14"/>
              <p:cNvSpPr/>
              <p:nvPr/>
            </p:nvSpPr>
            <p:spPr>
              <a:xfrm>
                <a:off x="8198672" y="980275"/>
                <a:ext cx="59400" cy="594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14"/>
              <p:cNvSpPr/>
              <p:nvPr/>
            </p:nvSpPr>
            <p:spPr>
              <a:xfrm>
                <a:off x="8400998" y="980275"/>
                <a:ext cx="59400" cy="594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14"/>
              <p:cNvSpPr/>
              <p:nvPr/>
            </p:nvSpPr>
            <p:spPr>
              <a:xfrm>
                <a:off x="7996345" y="1182617"/>
                <a:ext cx="59400" cy="594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14"/>
              <p:cNvSpPr/>
              <p:nvPr/>
            </p:nvSpPr>
            <p:spPr>
              <a:xfrm>
                <a:off x="8198672" y="1182617"/>
                <a:ext cx="59400" cy="594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14"/>
              <p:cNvSpPr/>
              <p:nvPr/>
            </p:nvSpPr>
            <p:spPr>
              <a:xfrm>
                <a:off x="8400998" y="1182617"/>
                <a:ext cx="59400" cy="594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4"/>
              <p:cNvSpPr/>
              <p:nvPr/>
            </p:nvSpPr>
            <p:spPr>
              <a:xfrm>
                <a:off x="7996345" y="1384958"/>
                <a:ext cx="59400" cy="594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4"/>
              <p:cNvSpPr/>
              <p:nvPr/>
            </p:nvSpPr>
            <p:spPr>
              <a:xfrm>
                <a:off x="8198672" y="1384958"/>
                <a:ext cx="59400" cy="594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14"/>
              <p:cNvSpPr/>
              <p:nvPr/>
            </p:nvSpPr>
            <p:spPr>
              <a:xfrm>
                <a:off x="8400998" y="1384958"/>
                <a:ext cx="59400" cy="594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14"/>
              <p:cNvSpPr/>
              <p:nvPr/>
            </p:nvSpPr>
            <p:spPr>
              <a:xfrm>
                <a:off x="7996345" y="1587299"/>
                <a:ext cx="59400" cy="594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14"/>
              <p:cNvSpPr/>
              <p:nvPr/>
            </p:nvSpPr>
            <p:spPr>
              <a:xfrm>
                <a:off x="8198672" y="1587299"/>
                <a:ext cx="59400" cy="594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14"/>
              <p:cNvSpPr/>
              <p:nvPr/>
            </p:nvSpPr>
            <p:spPr>
              <a:xfrm>
                <a:off x="8400998" y="1587299"/>
                <a:ext cx="59400" cy="594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14"/>
              <p:cNvSpPr/>
              <p:nvPr/>
            </p:nvSpPr>
            <p:spPr>
              <a:xfrm>
                <a:off x="8603324" y="980275"/>
                <a:ext cx="59400" cy="594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4"/>
              <p:cNvSpPr/>
              <p:nvPr/>
            </p:nvSpPr>
            <p:spPr>
              <a:xfrm>
                <a:off x="8603324" y="1182617"/>
                <a:ext cx="59400" cy="594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4"/>
              <p:cNvSpPr/>
              <p:nvPr/>
            </p:nvSpPr>
            <p:spPr>
              <a:xfrm>
                <a:off x="8603324" y="1384958"/>
                <a:ext cx="59400" cy="594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4"/>
              <p:cNvSpPr/>
              <p:nvPr/>
            </p:nvSpPr>
            <p:spPr>
              <a:xfrm>
                <a:off x="8603349" y="1587299"/>
                <a:ext cx="59400" cy="594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5" name="Google Shape;75;p14"/>
            <p:cNvGrpSpPr/>
            <p:nvPr/>
          </p:nvGrpSpPr>
          <p:grpSpPr>
            <a:xfrm>
              <a:off x="7042555" y="1541664"/>
              <a:ext cx="730045" cy="2060087"/>
              <a:chOff x="7022220" y="1541675"/>
              <a:chExt cx="666403" cy="1880499"/>
            </a:xfrm>
          </p:grpSpPr>
          <p:sp>
            <p:nvSpPr>
              <p:cNvPr id="76" name="Google Shape;76;p14"/>
              <p:cNvSpPr/>
              <p:nvPr/>
            </p:nvSpPr>
            <p:spPr>
              <a:xfrm>
                <a:off x="7022220" y="1541675"/>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4"/>
              <p:cNvSpPr/>
              <p:nvPr/>
            </p:nvSpPr>
            <p:spPr>
              <a:xfrm>
                <a:off x="7224547" y="1541675"/>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14"/>
              <p:cNvSpPr/>
              <p:nvPr/>
            </p:nvSpPr>
            <p:spPr>
              <a:xfrm>
                <a:off x="7426873" y="1541675"/>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4"/>
              <p:cNvSpPr/>
              <p:nvPr/>
            </p:nvSpPr>
            <p:spPr>
              <a:xfrm>
                <a:off x="7022220" y="1744017"/>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4"/>
              <p:cNvSpPr/>
              <p:nvPr/>
            </p:nvSpPr>
            <p:spPr>
              <a:xfrm>
                <a:off x="7224547" y="1744017"/>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14"/>
              <p:cNvSpPr/>
              <p:nvPr/>
            </p:nvSpPr>
            <p:spPr>
              <a:xfrm>
                <a:off x="7426873" y="1744017"/>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4"/>
              <p:cNvSpPr/>
              <p:nvPr/>
            </p:nvSpPr>
            <p:spPr>
              <a:xfrm>
                <a:off x="7022220" y="1946358"/>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14"/>
              <p:cNvSpPr/>
              <p:nvPr/>
            </p:nvSpPr>
            <p:spPr>
              <a:xfrm>
                <a:off x="7224547" y="1946358"/>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4"/>
              <p:cNvSpPr/>
              <p:nvPr/>
            </p:nvSpPr>
            <p:spPr>
              <a:xfrm>
                <a:off x="7426873" y="1946358"/>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14"/>
              <p:cNvSpPr/>
              <p:nvPr/>
            </p:nvSpPr>
            <p:spPr>
              <a:xfrm>
                <a:off x="7022220" y="2148699"/>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14"/>
              <p:cNvSpPr/>
              <p:nvPr/>
            </p:nvSpPr>
            <p:spPr>
              <a:xfrm>
                <a:off x="7224547" y="2148699"/>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4"/>
              <p:cNvSpPr/>
              <p:nvPr/>
            </p:nvSpPr>
            <p:spPr>
              <a:xfrm>
                <a:off x="7426873" y="2148699"/>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14"/>
              <p:cNvSpPr/>
              <p:nvPr/>
            </p:nvSpPr>
            <p:spPr>
              <a:xfrm>
                <a:off x="7629199" y="1541675"/>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14"/>
              <p:cNvSpPr/>
              <p:nvPr/>
            </p:nvSpPr>
            <p:spPr>
              <a:xfrm>
                <a:off x="7629199" y="1744017"/>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14"/>
              <p:cNvSpPr/>
              <p:nvPr/>
            </p:nvSpPr>
            <p:spPr>
              <a:xfrm>
                <a:off x="7629199" y="1946358"/>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4"/>
              <p:cNvSpPr/>
              <p:nvPr/>
            </p:nvSpPr>
            <p:spPr>
              <a:xfrm>
                <a:off x="7629224" y="2148699"/>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14"/>
              <p:cNvSpPr/>
              <p:nvPr/>
            </p:nvSpPr>
            <p:spPr>
              <a:xfrm>
                <a:off x="7022220" y="2351050"/>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14"/>
              <p:cNvSpPr/>
              <p:nvPr/>
            </p:nvSpPr>
            <p:spPr>
              <a:xfrm>
                <a:off x="7224547" y="2351050"/>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14"/>
              <p:cNvSpPr/>
              <p:nvPr/>
            </p:nvSpPr>
            <p:spPr>
              <a:xfrm>
                <a:off x="7426873" y="2351050"/>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14"/>
              <p:cNvSpPr/>
              <p:nvPr/>
            </p:nvSpPr>
            <p:spPr>
              <a:xfrm>
                <a:off x="7022220" y="2553392"/>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14"/>
              <p:cNvSpPr/>
              <p:nvPr/>
            </p:nvSpPr>
            <p:spPr>
              <a:xfrm>
                <a:off x="7224547" y="2553392"/>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14"/>
              <p:cNvSpPr/>
              <p:nvPr/>
            </p:nvSpPr>
            <p:spPr>
              <a:xfrm>
                <a:off x="7426873" y="2553392"/>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4"/>
              <p:cNvSpPr/>
              <p:nvPr/>
            </p:nvSpPr>
            <p:spPr>
              <a:xfrm>
                <a:off x="7022220" y="2755733"/>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14"/>
              <p:cNvSpPr/>
              <p:nvPr/>
            </p:nvSpPr>
            <p:spPr>
              <a:xfrm>
                <a:off x="7224547" y="2755733"/>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14"/>
              <p:cNvSpPr/>
              <p:nvPr/>
            </p:nvSpPr>
            <p:spPr>
              <a:xfrm>
                <a:off x="7426873" y="2755733"/>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14"/>
              <p:cNvSpPr/>
              <p:nvPr/>
            </p:nvSpPr>
            <p:spPr>
              <a:xfrm>
                <a:off x="7022220" y="2958074"/>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4"/>
              <p:cNvSpPr/>
              <p:nvPr/>
            </p:nvSpPr>
            <p:spPr>
              <a:xfrm>
                <a:off x="7224547" y="2958074"/>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14"/>
              <p:cNvSpPr/>
              <p:nvPr/>
            </p:nvSpPr>
            <p:spPr>
              <a:xfrm>
                <a:off x="7426873" y="2958074"/>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14"/>
              <p:cNvSpPr/>
              <p:nvPr/>
            </p:nvSpPr>
            <p:spPr>
              <a:xfrm>
                <a:off x="7629199" y="2351050"/>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4"/>
              <p:cNvSpPr/>
              <p:nvPr/>
            </p:nvSpPr>
            <p:spPr>
              <a:xfrm>
                <a:off x="7629199" y="2553392"/>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4"/>
              <p:cNvSpPr/>
              <p:nvPr/>
            </p:nvSpPr>
            <p:spPr>
              <a:xfrm>
                <a:off x="7629199" y="2755733"/>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4"/>
              <p:cNvSpPr/>
              <p:nvPr/>
            </p:nvSpPr>
            <p:spPr>
              <a:xfrm>
                <a:off x="7629224" y="2958074"/>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4"/>
              <p:cNvSpPr/>
              <p:nvPr/>
            </p:nvSpPr>
            <p:spPr>
              <a:xfrm>
                <a:off x="7022220" y="3160433"/>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4"/>
              <p:cNvSpPr/>
              <p:nvPr/>
            </p:nvSpPr>
            <p:spPr>
              <a:xfrm>
                <a:off x="7224547" y="3160433"/>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4"/>
              <p:cNvSpPr/>
              <p:nvPr/>
            </p:nvSpPr>
            <p:spPr>
              <a:xfrm>
                <a:off x="7426873" y="3160433"/>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4"/>
              <p:cNvSpPr/>
              <p:nvPr/>
            </p:nvSpPr>
            <p:spPr>
              <a:xfrm>
                <a:off x="7022220" y="3362774"/>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4"/>
              <p:cNvSpPr/>
              <p:nvPr/>
            </p:nvSpPr>
            <p:spPr>
              <a:xfrm>
                <a:off x="7224547" y="3362774"/>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4"/>
              <p:cNvSpPr/>
              <p:nvPr/>
            </p:nvSpPr>
            <p:spPr>
              <a:xfrm>
                <a:off x="7426873" y="3362774"/>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4"/>
              <p:cNvSpPr/>
              <p:nvPr/>
            </p:nvSpPr>
            <p:spPr>
              <a:xfrm>
                <a:off x="7629199" y="3160433"/>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4"/>
              <p:cNvSpPr/>
              <p:nvPr/>
            </p:nvSpPr>
            <p:spPr>
              <a:xfrm>
                <a:off x="7629224" y="3362774"/>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6" name="Google Shape;116;p14"/>
            <p:cNvGrpSpPr/>
            <p:nvPr/>
          </p:nvGrpSpPr>
          <p:grpSpPr>
            <a:xfrm>
              <a:off x="-225" y="2008293"/>
              <a:ext cx="301822" cy="1126923"/>
              <a:chOff x="-225" y="1987280"/>
              <a:chExt cx="318950" cy="1190873"/>
            </a:xfrm>
          </p:grpSpPr>
          <p:sp>
            <p:nvSpPr>
              <p:cNvPr id="117" name="Google Shape;117;p14"/>
              <p:cNvSpPr/>
              <p:nvPr/>
            </p:nvSpPr>
            <p:spPr>
              <a:xfrm>
                <a:off x="-175" y="1987280"/>
                <a:ext cx="318900" cy="11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4"/>
              <p:cNvSpPr/>
              <p:nvPr/>
            </p:nvSpPr>
            <p:spPr>
              <a:xfrm>
                <a:off x="-175" y="2255817"/>
                <a:ext cx="318900" cy="11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4"/>
              <p:cNvSpPr/>
              <p:nvPr/>
            </p:nvSpPr>
            <p:spPr>
              <a:xfrm>
                <a:off x="-175" y="2524353"/>
                <a:ext cx="318900" cy="11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4"/>
              <p:cNvSpPr/>
              <p:nvPr/>
            </p:nvSpPr>
            <p:spPr>
              <a:xfrm>
                <a:off x="-225" y="2792878"/>
                <a:ext cx="318900" cy="11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4"/>
              <p:cNvSpPr/>
              <p:nvPr/>
            </p:nvSpPr>
            <p:spPr>
              <a:xfrm>
                <a:off x="-225" y="3061453"/>
                <a:ext cx="318900" cy="11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2" name="Google Shape;122;p14"/>
            <p:cNvGrpSpPr/>
            <p:nvPr/>
          </p:nvGrpSpPr>
          <p:grpSpPr>
            <a:xfrm>
              <a:off x="8842175" y="668859"/>
              <a:ext cx="301822" cy="872807"/>
              <a:chOff x="-225" y="2255817"/>
              <a:chExt cx="318950" cy="922336"/>
            </a:xfrm>
          </p:grpSpPr>
          <p:sp>
            <p:nvSpPr>
              <p:cNvPr id="123" name="Google Shape;123;p14"/>
              <p:cNvSpPr/>
              <p:nvPr/>
            </p:nvSpPr>
            <p:spPr>
              <a:xfrm>
                <a:off x="-175" y="2255817"/>
                <a:ext cx="318900" cy="1167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4"/>
              <p:cNvSpPr/>
              <p:nvPr/>
            </p:nvSpPr>
            <p:spPr>
              <a:xfrm>
                <a:off x="-175" y="2524353"/>
                <a:ext cx="318900" cy="1167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14"/>
              <p:cNvSpPr/>
              <p:nvPr/>
            </p:nvSpPr>
            <p:spPr>
              <a:xfrm>
                <a:off x="-225" y="2792878"/>
                <a:ext cx="318900" cy="1167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14"/>
              <p:cNvSpPr/>
              <p:nvPr/>
            </p:nvSpPr>
            <p:spPr>
              <a:xfrm>
                <a:off x="-225" y="3061453"/>
                <a:ext cx="318900" cy="1167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7" name="Google Shape;127;p14"/>
            <p:cNvGrpSpPr/>
            <p:nvPr/>
          </p:nvGrpSpPr>
          <p:grpSpPr>
            <a:xfrm>
              <a:off x="5798375" y="4270684"/>
              <a:ext cx="301822" cy="872807"/>
              <a:chOff x="1611209" y="2255817"/>
              <a:chExt cx="318950" cy="922336"/>
            </a:xfrm>
          </p:grpSpPr>
          <p:sp>
            <p:nvSpPr>
              <p:cNvPr id="128" name="Google Shape;128;p14"/>
              <p:cNvSpPr/>
              <p:nvPr/>
            </p:nvSpPr>
            <p:spPr>
              <a:xfrm>
                <a:off x="1611259" y="2255817"/>
                <a:ext cx="318900" cy="11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14"/>
              <p:cNvSpPr/>
              <p:nvPr/>
            </p:nvSpPr>
            <p:spPr>
              <a:xfrm>
                <a:off x="1611259" y="2524353"/>
                <a:ext cx="318900" cy="11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14"/>
              <p:cNvSpPr/>
              <p:nvPr/>
            </p:nvSpPr>
            <p:spPr>
              <a:xfrm>
                <a:off x="1611209" y="2792878"/>
                <a:ext cx="318900" cy="11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14"/>
              <p:cNvSpPr/>
              <p:nvPr/>
            </p:nvSpPr>
            <p:spPr>
              <a:xfrm>
                <a:off x="1611209" y="3061453"/>
                <a:ext cx="318900" cy="11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32" name="Google Shape;132;p14"/>
            <p:cNvGrpSpPr/>
            <p:nvPr/>
          </p:nvGrpSpPr>
          <p:grpSpPr>
            <a:xfrm>
              <a:off x="685795" y="0"/>
              <a:ext cx="666403" cy="666424"/>
              <a:chOff x="7996345" y="980275"/>
              <a:chExt cx="666403" cy="666424"/>
            </a:xfrm>
          </p:grpSpPr>
          <p:sp>
            <p:nvSpPr>
              <p:cNvPr id="133" name="Google Shape;133;p14"/>
              <p:cNvSpPr/>
              <p:nvPr/>
            </p:nvSpPr>
            <p:spPr>
              <a:xfrm>
                <a:off x="7996345" y="980275"/>
                <a:ext cx="59400" cy="59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14"/>
              <p:cNvSpPr/>
              <p:nvPr/>
            </p:nvSpPr>
            <p:spPr>
              <a:xfrm>
                <a:off x="8198672" y="980275"/>
                <a:ext cx="59400" cy="59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14"/>
              <p:cNvSpPr/>
              <p:nvPr/>
            </p:nvSpPr>
            <p:spPr>
              <a:xfrm>
                <a:off x="8400998" y="980275"/>
                <a:ext cx="59400" cy="59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14"/>
              <p:cNvSpPr/>
              <p:nvPr/>
            </p:nvSpPr>
            <p:spPr>
              <a:xfrm>
                <a:off x="7996345" y="1182617"/>
                <a:ext cx="59400" cy="59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14"/>
              <p:cNvSpPr/>
              <p:nvPr/>
            </p:nvSpPr>
            <p:spPr>
              <a:xfrm>
                <a:off x="8198672" y="1182617"/>
                <a:ext cx="59400" cy="59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4"/>
              <p:cNvSpPr/>
              <p:nvPr/>
            </p:nvSpPr>
            <p:spPr>
              <a:xfrm>
                <a:off x="8400998" y="1182617"/>
                <a:ext cx="59400" cy="59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14"/>
              <p:cNvSpPr/>
              <p:nvPr/>
            </p:nvSpPr>
            <p:spPr>
              <a:xfrm>
                <a:off x="7996345" y="1384958"/>
                <a:ext cx="59400" cy="59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14"/>
              <p:cNvSpPr/>
              <p:nvPr/>
            </p:nvSpPr>
            <p:spPr>
              <a:xfrm>
                <a:off x="8198672" y="1384958"/>
                <a:ext cx="59400" cy="59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14"/>
              <p:cNvSpPr/>
              <p:nvPr/>
            </p:nvSpPr>
            <p:spPr>
              <a:xfrm>
                <a:off x="8400998" y="1384958"/>
                <a:ext cx="59400" cy="59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14"/>
              <p:cNvSpPr/>
              <p:nvPr/>
            </p:nvSpPr>
            <p:spPr>
              <a:xfrm>
                <a:off x="7996345" y="1587299"/>
                <a:ext cx="59400" cy="59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14"/>
              <p:cNvSpPr/>
              <p:nvPr/>
            </p:nvSpPr>
            <p:spPr>
              <a:xfrm>
                <a:off x="8198672" y="1587299"/>
                <a:ext cx="59400" cy="59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14"/>
              <p:cNvSpPr/>
              <p:nvPr/>
            </p:nvSpPr>
            <p:spPr>
              <a:xfrm>
                <a:off x="8400998" y="1587299"/>
                <a:ext cx="59400" cy="59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4"/>
              <p:cNvSpPr/>
              <p:nvPr/>
            </p:nvSpPr>
            <p:spPr>
              <a:xfrm>
                <a:off x="8603324" y="980275"/>
                <a:ext cx="59400" cy="59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4"/>
              <p:cNvSpPr/>
              <p:nvPr/>
            </p:nvSpPr>
            <p:spPr>
              <a:xfrm>
                <a:off x="8603324" y="1182617"/>
                <a:ext cx="59400" cy="59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4"/>
              <p:cNvSpPr/>
              <p:nvPr/>
            </p:nvSpPr>
            <p:spPr>
              <a:xfrm>
                <a:off x="8603324" y="1384958"/>
                <a:ext cx="59400" cy="59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14"/>
              <p:cNvSpPr/>
              <p:nvPr/>
            </p:nvSpPr>
            <p:spPr>
              <a:xfrm>
                <a:off x="8603349" y="1587299"/>
                <a:ext cx="59400" cy="59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149" name="Google Shape;149;p14"/>
          <p:cNvSpPr txBox="1"/>
          <p:nvPr>
            <p:ph type="ctrTitle"/>
          </p:nvPr>
        </p:nvSpPr>
        <p:spPr>
          <a:xfrm>
            <a:off x="685800" y="1541675"/>
            <a:ext cx="5740200" cy="2060100"/>
          </a:xfrm>
          <a:prstGeom prst="rect">
            <a:avLst/>
          </a:prstGeom>
        </p:spPr>
        <p:txBody>
          <a:bodyPr anchorCtr="0" anchor="ctr" bIns="0" lIns="0" spcFirstLastPara="1" rIns="0" wrap="square" tIns="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TITLE_1">
    <p:spTree>
      <p:nvGrpSpPr>
        <p:cNvPr id="150" name="Shape 150"/>
        <p:cNvGrpSpPr/>
        <p:nvPr/>
      </p:nvGrpSpPr>
      <p:grpSpPr>
        <a:xfrm>
          <a:off x="0" y="0"/>
          <a:ext cx="0" cy="0"/>
          <a:chOff x="0" y="0"/>
          <a:chExt cx="0" cy="0"/>
        </a:xfrm>
      </p:grpSpPr>
      <p:sp>
        <p:nvSpPr>
          <p:cNvPr id="151" name="Google Shape;151;p15"/>
          <p:cNvSpPr/>
          <p:nvPr/>
        </p:nvSpPr>
        <p:spPr>
          <a:xfrm>
            <a:off x="6100358" y="13"/>
            <a:ext cx="30504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5"/>
          <p:cNvSpPr/>
          <p:nvPr/>
        </p:nvSpPr>
        <p:spPr>
          <a:xfrm>
            <a:off x="-175" y="1541675"/>
            <a:ext cx="6870000" cy="20601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53" name="Google Shape;153;p15"/>
          <p:cNvGrpSpPr/>
          <p:nvPr/>
        </p:nvGrpSpPr>
        <p:grpSpPr>
          <a:xfrm>
            <a:off x="8477595" y="4477088"/>
            <a:ext cx="666403" cy="666424"/>
            <a:chOff x="7996345" y="980275"/>
            <a:chExt cx="666403" cy="666424"/>
          </a:xfrm>
        </p:grpSpPr>
        <p:sp>
          <p:nvSpPr>
            <p:cNvPr id="154" name="Google Shape;154;p15"/>
            <p:cNvSpPr/>
            <p:nvPr/>
          </p:nvSpPr>
          <p:spPr>
            <a:xfrm>
              <a:off x="7996345" y="980275"/>
              <a:ext cx="59400" cy="594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15"/>
            <p:cNvSpPr/>
            <p:nvPr/>
          </p:nvSpPr>
          <p:spPr>
            <a:xfrm>
              <a:off x="8198672" y="980275"/>
              <a:ext cx="59400" cy="594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5"/>
            <p:cNvSpPr/>
            <p:nvPr/>
          </p:nvSpPr>
          <p:spPr>
            <a:xfrm>
              <a:off x="8400998" y="980275"/>
              <a:ext cx="59400" cy="594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5"/>
            <p:cNvSpPr/>
            <p:nvPr/>
          </p:nvSpPr>
          <p:spPr>
            <a:xfrm>
              <a:off x="7996345" y="1182617"/>
              <a:ext cx="59400" cy="594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5"/>
            <p:cNvSpPr/>
            <p:nvPr/>
          </p:nvSpPr>
          <p:spPr>
            <a:xfrm>
              <a:off x="8198672" y="1182617"/>
              <a:ext cx="59400" cy="594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15"/>
            <p:cNvSpPr/>
            <p:nvPr/>
          </p:nvSpPr>
          <p:spPr>
            <a:xfrm>
              <a:off x="8400998" y="1182617"/>
              <a:ext cx="59400" cy="594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15"/>
            <p:cNvSpPr/>
            <p:nvPr/>
          </p:nvSpPr>
          <p:spPr>
            <a:xfrm>
              <a:off x="7996345" y="1384958"/>
              <a:ext cx="59400" cy="594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5"/>
            <p:cNvSpPr/>
            <p:nvPr/>
          </p:nvSpPr>
          <p:spPr>
            <a:xfrm>
              <a:off x="8198672" y="1384958"/>
              <a:ext cx="59400" cy="594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5"/>
            <p:cNvSpPr/>
            <p:nvPr/>
          </p:nvSpPr>
          <p:spPr>
            <a:xfrm>
              <a:off x="8400998" y="1384958"/>
              <a:ext cx="59400" cy="594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15"/>
            <p:cNvSpPr/>
            <p:nvPr/>
          </p:nvSpPr>
          <p:spPr>
            <a:xfrm>
              <a:off x="7996345" y="1587299"/>
              <a:ext cx="59400" cy="594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15"/>
            <p:cNvSpPr/>
            <p:nvPr/>
          </p:nvSpPr>
          <p:spPr>
            <a:xfrm>
              <a:off x="8198672" y="1587299"/>
              <a:ext cx="59400" cy="594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5"/>
            <p:cNvSpPr/>
            <p:nvPr/>
          </p:nvSpPr>
          <p:spPr>
            <a:xfrm>
              <a:off x="8400998" y="1587299"/>
              <a:ext cx="59400" cy="594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5"/>
            <p:cNvSpPr/>
            <p:nvPr/>
          </p:nvSpPr>
          <p:spPr>
            <a:xfrm>
              <a:off x="8603324" y="980275"/>
              <a:ext cx="59400" cy="594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5"/>
            <p:cNvSpPr/>
            <p:nvPr/>
          </p:nvSpPr>
          <p:spPr>
            <a:xfrm>
              <a:off x="8603324" y="1182617"/>
              <a:ext cx="59400" cy="594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5"/>
            <p:cNvSpPr/>
            <p:nvPr/>
          </p:nvSpPr>
          <p:spPr>
            <a:xfrm>
              <a:off x="8603324" y="1384958"/>
              <a:ext cx="59400" cy="594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15"/>
            <p:cNvSpPr/>
            <p:nvPr/>
          </p:nvSpPr>
          <p:spPr>
            <a:xfrm>
              <a:off x="8603349" y="1587299"/>
              <a:ext cx="59400" cy="594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0" name="Google Shape;170;p15"/>
          <p:cNvGrpSpPr/>
          <p:nvPr/>
        </p:nvGrpSpPr>
        <p:grpSpPr>
          <a:xfrm>
            <a:off x="7042555" y="1541664"/>
            <a:ext cx="508369" cy="2060087"/>
            <a:chOff x="7022220" y="1541675"/>
            <a:chExt cx="464052" cy="1880499"/>
          </a:xfrm>
        </p:grpSpPr>
        <p:sp>
          <p:nvSpPr>
            <p:cNvPr id="171" name="Google Shape;171;p15"/>
            <p:cNvSpPr/>
            <p:nvPr/>
          </p:nvSpPr>
          <p:spPr>
            <a:xfrm>
              <a:off x="7022220" y="1541675"/>
              <a:ext cx="59400" cy="594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5"/>
            <p:cNvSpPr/>
            <p:nvPr/>
          </p:nvSpPr>
          <p:spPr>
            <a:xfrm>
              <a:off x="7224547" y="1541675"/>
              <a:ext cx="59400" cy="594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5"/>
            <p:cNvSpPr/>
            <p:nvPr/>
          </p:nvSpPr>
          <p:spPr>
            <a:xfrm>
              <a:off x="7426873" y="1541675"/>
              <a:ext cx="59400" cy="594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15"/>
            <p:cNvSpPr/>
            <p:nvPr/>
          </p:nvSpPr>
          <p:spPr>
            <a:xfrm>
              <a:off x="7022220" y="1744017"/>
              <a:ext cx="59400" cy="594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15"/>
            <p:cNvSpPr/>
            <p:nvPr/>
          </p:nvSpPr>
          <p:spPr>
            <a:xfrm>
              <a:off x="7224547" y="1744017"/>
              <a:ext cx="59400" cy="594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5"/>
            <p:cNvSpPr/>
            <p:nvPr/>
          </p:nvSpPr>
          <p:spPr>
            <a:xfrm>
              <a:off x="7426873" y="1744017"/>
              <a:ext cx="59400" cy="594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5"/>
            <p:cNvSpPr/>
            <p:nvPr/>
          </p:nvSpPr>
          <p:spPr>
            <a:xfrm>
              <a:off x="7022220" y="1946358"/>
              <a:ext cx="59400" cy="594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15"/>
            <p:cNvSpPr/>
            <p:nvPr/>
          </p:nvSpPr>
          <p:spPr>
            <a:xfrm>
              <a:off x="7224547" y="1946358"/>
              <a:ext cx="59400" cy="594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15"/>
            <p:cNvSpPr/>
            <p:nvPr/>
          </p:nvSpPr>
          <p:spPr>
            <a:xfrm>
              <a:off x="7426873" y="1946358"/>
              <a:ext cx="59400" cy="594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5"/>
            <p:cNvSpPr/>
            <p:nvPr/>
          </p:nvSpPr>
          <p:spPr>
            <a:xfrm>
              <a:off x="7022220" y="2148699"/>
              <a:ext cx="59400" cy="594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5"/>
            <p:cNvSpPr/>
            <p:nvPr/>
          </p:nvSpPr>
          <p:spPr>
            <a:xfrm>
              <a:off x="7224547" y="2148699"/>
              <a:ext cx="59400" cy="594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5"/>
            <p:cNvSpPr/>
            <p:nvPr/>
          </p:nvSpPr>
          <p:spPr>
            <a:xfrm>
              <a:off x="7426873" y="2148699"/>
              <a:ext cx="59400" cy="594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5"/>
            <p:cNvSpPr/>
            <p:nvPr/>
          </p:nvSpPr>
          <p:spPr>
            <a:xfrm>
              <a:off x="7022220" y="2351050"/>
              <a:ext cx="59400" cy="594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15"/>
            <p:cNvSpPr/>
            <p:nvPr/>
          </p:nvSpPr>
          <p:spPr>
            <a:xfrm>
              <a:off x="7224547" y="2351050"/>
              <a:ext cx="59400" cy="594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15"/>
            <p:cNvSpPr/>
            <p:nvPr/>
          </p:nvSpPr>
          <p:spPr>
            <a:xfrm>
              <a:off x="7426873" y="2351050"/>
              <a:ext cx="59400" cy="594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5"/>
            <p:cNvSpPr/>
            <p:nvPr/>
          </p:nvSpPr>
          <p:spPr>
            <a:xfrm>
              <a:off x="7022220" y="2553392"/>
              <a:ext cx="59400" cy="594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5"/>
            <p:cNvSpPr/>
            <p:nvPr/>
          </p:nvSpPr>
          <p:spPr>
            <a:xfrm>
              <a:off x="7224547" y="2553392"/>
              <a:ext cx="59400" cy="594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5"/>
            <p:cNvSpPr/>
            <p:nvPr/>
          </p:nvSpPr>
          <p:spPr>
            <a:xfrm>
              <a:off x="7426873" y="2553392"/>
              <a:ext cx="59400" cy="594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15"/>
            <p:cNvSpPr/>
            <p:nvPr/>
          </p:nvSpPr>
          <p:spPr>
            <a:xfrm>
              <a:off x="7022220" y="2755733"/>
              <a:ext cx="59400" cy="594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15"/>
            <p:cNvSpPr/>
            <p:nvPr/>
          </p:nvSpPr>
          <p:spPr>
            <a:xfrm>
              <a:off x="7224547" y="2755733"/>
              <a:ext cx="59400" cy="594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5"/>
            <p:cNvSpPr/>
            <p:nvPr/>
          </p:nvSpPr>
          <p:spPr>
            <a:xfrm>
              <a:off x="7426873" y="2755733"/>
              <a:ext cx="59400" cy="594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5"/>
            <p:cNvSpPr/>
            <p:nvPr/>
          </p:nvSpPr>
          <p:spPr>
            <a:xfrm>
              <a:off x="7022220" y="2958074"/>
              <a:ext cx="59400" cy="594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5"/>
            <p:cNvSpPr/>
            <p:nvPr/>
          </p:nvSpPr>
          <p:spPr>
            <a:xfrm>
              <a:off x="7224547" y="2958074"/>
              <a:ext cx="59400" cy="594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15"/>
            <p:cNvSpPr/>
            <p:nvPr/>
          </p:nvSpPr>
          <p:spPr>
            <a:xfrm>
              <a:off x="7426873" y="2958074"/>
              <a:ext cx="59400" cy="594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15"/>
            <p:cNvSpPr/>
            <p:nvPr/>
          </p:nvSpPr>
          <p:spPr>
            <a:xfrm>
              <a:off x="7022220" y="3160433"/>
              <a:ext cx="59400" cy="594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5"/>
            <p:cNvSpPr/>
            <p:nvPr/>
          </p:nvSpPr>
          <p:spPr>
            <a:xfrm>
              <a:off x="7224547" y="3160433"/>
              <a:ext cx="59400" cy="594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5"/>
            <p:cNvSpPr/>
            <p:nvPr/>
          </p:nvSpPr>
          <p:spPr>
            <a:xfrm>
              <a:off x="7426873" y="3160433"/>
              <a:ext cx="59400" cy="594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15"/>
            <p:cNvSpPr/>
            <p:nvPr/>
          </p:nvSpPr>
          <p:spPr>
            <a:xfrm>
              <a:off x="7022220" y="3362774"/>
              <a:ext cx="59400" cy="594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15"/>
            <p:cNvSpPr/>
            <p:nvPr/>
          </p:nvSpPr>
          <p:spPr>
            <a:xfrm>
              <a:off x="7224547" y="3362774"/>
              <a:ext cx="59400" cy="594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5"/>
            <p:cNvSpPr/>
            <p:nvPr/>
          </p:nvSpPr>
          <p:spPr>
            <a:xfrm>
              <a:off x="7426873" y="3362774"/>
              <a:ext cx="59400" cy="594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1" name="Google Shape;201;p15"/>
          <p:cNvGrpSpPr/>
          <p:nvPr/>
        </p:nvGrpSpPr>
        <p:grpSpPr>
          <a:xfrm>
            <a:off x="-225" y="2135380"/>
            <a:ext cx="301822" cy="872770"/>
            <a:chOff x="-225" y="1987280"/>
            <a:chExt cx="318950" cy="922298"/>
          </a:xfrm>
        </p:grpSpPr>
        <p:sp>
          <p:nvSpPr>
            <p:cNvPr id="202" name="Google Shape;202;p15"/>
            <p:cNvSpPr/>
            <p:nvPr/>
          </p:nvSpPr>
          <p:spPr>
            <a:xfrm>
              <a:off x="-175" y="1987280"/>
              <a:ext cx="318900" cy="11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15"/>
            <p:cNvSpPr/>
            <p:nvPr/>
          </p:nvSpPr>
          <p:spPr>
            <a:xfrm>
              <a:off x="-175" y="2255817"/>
              <a:ext cx="318900" cy="11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15"/>
            <p:cNvSpPr/>
            <p:nvPr/>
          </p:nvSpPr>
          <p:spPr>
            <a:xfrm>
              <a:off x="-175" y="2524353"/>
              <a:ext cx="318900" cy="11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5"/>
            <p:cNvSpPr/>
            <p:nvPr/>
          </p:nvSpPr>
          <p:spPr>
            <a:xfrm>
              <a:off x="-225" y="2792878"/>
              <a:ext cx="318900" cy="11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6" name="Google Shape;206;p15"/>
          <p:cNvGrpSpPr/>
          <p:nvPr/>
        </p:nvGrpSpPr>
        <p:grpSpPr>
          <a:xfrm>
            <a:off x="8842175" y="668859"/>
            <a:ext cx="301822" cy="872807"/>
            <a:chOff x="-225" y="2255817"/>
            <a:chExt cx="318950" cy="922336"/>
          </a:xfrm>
        </p:grpSpPr>
        <p:sp>
          <p:nvSpPr>
            <p:cNvPr id="207" name="Google Shape;207;p15"/>
            <p:cNvSpPr/>
            <p:nvPr/>
          </p:nvSpPr>
          <p:spPr>
            <a:xfrm>
              <a:off x="-175" y="2255817"/>
              <a:ext cx="318900" cy="11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15"/>
            <p:cNvSpPr/>
            <p:nvPr/>
          </p:nvSpPr>
          <p:spPr>
            <a:xfrm>
              <a:off x="-175" y="2524353"/>
              <a:ext cx="318900" cy="11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15"/>
            <p:cNvSpPr/>
            <p:nvPr/>
          </p:nvSpPr>
          <p:spPr>
            <a:xfrm>
              <a:off x="-225" y="2792878"/>
              <a:ext cx="318900" cy="11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15"/>
            <p:cNvSpPr/>
            <p:nvPr/>
          </p:nvSpPr>
          <p:spPr>
            <a:xfrm>
              <a:off x="-225" y="3061453"/>
              <a:ext cx="318900" cy="11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1" name="Google Shape;211;p15"/>
          <p:cNvGrpSpPr/>
          <p:nvPr/>
        </p:nvGrpSpPr>
        <p:grpSpPr>
          <a:xfrm>
            <a:off x="6100350" y="4270684"/>
            <a:ext cx="301822" cy="872807"/>
            <a:chOff x="-225" y="2255817"/>
            <a:chExt cx="318950" cy="922336"/>
          </a:xfrm>
        </p:grpSpPr>
        <p:sp>
          <p:nvSpPr>
            <p:cNvPr id="212" name="Google Shape;212;p15"/>
            <p:cNvSpPr/>
            <p:nvPr/>
          </p:nvSpPr>
          <p:spPr>
            <a:xfrm>
              <a:off x="-175" y="2255817"/>
              <a:ext cx="318900" cy="1167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5"/>
            <p:cNvSpPr/>
            <p:nvPr/>
          </p:nvSpPr>
          <p:spPr>
            <a:xfrm>
              <a:off x="-175" y="2524353"/>
              <a:ext cx="318900" cy="1167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15"/>
            <p:cNvSpPr/>
            <p:nvPr/>
          </p:nvSpPr>
          <p:spPr>
            <a:xfrm>
              <a:off x="-225" y="2792878"/>
              <a:ext cx="318900" cy="1167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15"/>
            <p:cNvSpPr/>
            <p:nvPr/>
          </p:nvSpPr>
          <p:spPr>
            <a:xfrm>
              <a:off x="-225" y="3061453"/>
              <a:ext cx="318900" cy="1167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6" name="Google Shape;216;p15"/>
          <p:cNvGrpSpPr/>
          <p:nvPr/>
        </p:nvGrpSpPr>
        <p:grpSpPr>
          <a:xfrm>
            <a:off x="685795" y="0"/>
            <a:ext cx="666403" cy="666424"/>
            <a:chOff x="7996345" y="980275"/>
            <a:chExt cx="666403" cy="666424"/>
          </a:xfrm>
        </p:grpSpPr>
        <p:sp>
          <p:nvSpPr>
            <p:cNvPr id="217" name="Google Shape;217;p15"/>
            <p:cNvSpPr/>
            <p:nvPr/>
          </p:nvSpPr>
          <p:spPr>
            <a:xfrm>
              <a:off x="7996345" y="980275"/>
              <a:ext cx="59400" cy="59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15"/>
            <p:cNvSpPr/>
            <p:nvPr/>
          </p:nvSpPr>
          <p:spPr>
            <a:xfrm>
              <a:off x="8198672" y="980275"/>
              <a:ext cx="59400" cy="59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15"/>
            <p:cNvSpPr/>
            <p:nvPr/>
          </p:nvSpPr>
          <p:spPr>
            <a:xfrm>
              <a:off x="8400998" y="980275"/>
              <a:ext cx="59400" cy="59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15"/>
            <p:cNvSpPr/>
            <p:nvPr/>
          </p:nvSpPr>
          <p:spPr>
            <a:xfrm>
              <a:off x="7996345" y="1182617"/>
              <a:ext cx="59400" cy="59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15"/>
            <p:cNvSpPr/>
            <p:nvPr/>
          </p:nvSpPr>
          <p:spPr>
            <a:xfrm>
              <a:off x="8198672" y="1182617"/>
              <a:ext cx="59400" cy="59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15"/>
            <p:cNvSpPr/>
            <p:nvPr/>
          </p:nvSpPr>
          <p:spPr>
            <a:xfrm>
              <a:off x="8400998" y="1182617"/>
              <a:ext cx="59400" cy="59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15"/>
            <p:cNvSpPr/>
            <p:nvPr/>
          </p:nvSpPr>
          <p:spPr>
            <a:xfrm>
              <a:off x="7996345" y="1384958"/>
              <a:ext cx="59400" cy="59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15"/>
            <p:cNvSpPr/>
            <p:nvPr/>
          </p:nvSpPr>
          <p:spPr>
            <a:xfrm>
              <a:off x="8198672" y="1384958"/>
              <a:ext cx="59400" cy="59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15"/>
            <p:cNvSpPr/>
            <p:nvPr/>
          </p:nvSpPr>
          <p:spPr>
            <a:xfrm>
              <a:off x="8400998" y="1384958"/>
              <a:ext cx="59400" cy="59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15"/>
            <p:cNvSpPr/>
            <p:nvPr/>
          </p:nvSpPr>
          <p:spPr>
            <a:xfrm>
              <a:off x="7996345" y="1587299"/>
              <a:ext cx="59400" cy="59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15"/>
            <p:cNvSpPr/>
            <p:nvPr/>
          </p:nvSpPr>
          <p:spPr>
            <a:xfrm>
              <a:off x="8198672" y="1587299"/>
              <a:ext cx="59400" cy="59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15"/>
            <p:cNvSpPr/>
            <p:nvPr/>
          </p:nvSpPr>
          <p:spPr>
            <a:xfrm>
              <a:off x="8400998" y="1587299"/>
              <a:ext cx="59400" cy="59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9" name="Google Shape;229;p15"/>
            <p:cNvSpPr/>
            <p:nvPr/>
          </p:nvSpPr>
          <p:spPr>
            <a:xfrm>
              <a:off x="8603324" y="980275"/>
              <a:ext cx="59400" cy="59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15"/>
            <p:cNvSpPr/>
            <p:nvPr/>
          </p:nvSpPr>
          <p:spPr>
            <a:xfrm>
              <a:off x="8603324" y="1182617"/>
              <a:ext cx="59400" cy="59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15"/>
            <p:cNvSpPr/>
            <p:nvPr/>
          </p:nvSpPr>
          <p:spPr>
            <a:xfrm>
              <a:off x="8603324" y="1384958"/>
              <a:ext cx="59400" cy="59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15"/>
            <p:cNvSpPr/>
            <p:nvPr/>
          </p:nvSpPr>
          <p:spPr>
            <a:xfrm>
              <a:off x="8603349" y="1587299"/>
              <a:ext cx="59400" cy="59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33" name="Google Shape;233;p15"/>
          <p:cNvSpPr txBox="1"/>
          <p:nvPr>
            <p:ph type="ctrTitle"/>
          </p:nvPr>
        </p:nvSpPr>
        <p:spPr>
          <a:xfrm>
            <a:off x="603425" y="1794125"/>
            <a:ext cx="5497200" cy="872700"/>
          </a:xfrm>
          <a:prstGeom prst="rect">
            <a:avLst/>
          </a:prstGeom>
        </p:spPr>
        <p:txBody>
          <a:bodyPr anchorCtr="0" anchor="b" bIns="0" lIns="0" spcFirstLastPara="1" rIns="0" wrap="square" tIns="0">
            <a:noAutofit/>
          </a:bodyPr>
          <a:lstStyle>
            <a:lvl1pPr lvl="0" rtl="0">
              <a:spcBef>
                <a:spcPts val="0"/>
              </a:spcBef>
              <a:spcAft>
                <a:spcPts val="0"/>
              </a:spcAft>
              <a:buClr>
                <a:schemeClr val="dk1"/>
              </a:buClr>
              <a:buSzPts val="3600"/>
              <a:buNone/>
              <a:defRPr sz="3600">
                <a:solidFill>
                  <a:schemeClr val="dk1"/>
                </a:solidFill>
              </a:defRPr>
            </a:lvl1pPr>
            <a:lvl2pPr lvl="1" rtl="0">
              <a:spcBef>
                <a:spcPts val="0"/>
              </a:spcBef>
              <a:spcAft>
                <a:spcPts val="0"/>
              </a:spcAft>
              <a:buClr>
                <a:schemeClr val="dk1"/>
              </a:buClr>
              <a:buSzPts val="3600"/>
              <a:buNone/>
              <a:defRPr sz="3600">
                <a:solidFill>
                  <a:schemeClr val="dk1"/>
                </a:solidFill>
              </a:defRPr>
            </a:lvl2pPr>
            <a:lvl3pPr lvl="2" rtl="0">
              <a:spcBef>
                <a:spcPts val="0"/>
              </a:spcBef>
              <a:spcAft>
                <a:spcPts val="0"/>
              </a:spcAft>
              <a:buClr>
                <a:schemeClr val="dk1"/>
              </a:buClr>
              <a:buSzPts val="3600"/>
              <a:buNone/>
              <a:defRPr sz="3600">
                <a:solidFill>
                  <a:schemeClr val="dk1"/>
                </a:solidFill>
              </a:defRPr>
            </a:lvl3pPr>
            <a:lvl4pPr lvl="3" rtl="0">
              <a:spcBef>
                <a:spcPts val="0"/>
              </a:spcBef>
              <a:spcAft>
                <a:spcPts val="0"/>
              </a:spcAft>
              <a:buClr>
                <a:schemeClr val="dk1"/>
              </a:buClr>
              <a:buSzPts val="3600"/>
              <a:buNone/>
              <a:defRPr sz="3600">
                <a:solidFill>
                  <a:schemeClr val="dk1"/>
                </a:solidFill>
              </a:defRPr>
            </a:lvl4pPr>
            <a:lvl5pPr lvl="4" rtl="0">
              <a:spcBef>
                <a:spcPts val="0"/>
              </a:spcBef>
              <a:spcAft>
                <a:spcPts val="0"/>
              </a:spcAft>
              <a:buClr>
                <a:schemeClr val="dk1"/>
              </a:buClr>
              <a:buSzPts val="3600"/>
              <a:buNone/>
              <a:defRPr sz="3600">
                <a:solidFill>
                  <a:schemeClr val="dk1"/>
                </a:solidFill>
              </a:defRPr>
            </a:lvl5pPr>
            <a:lvl6pPr lvl="5" rtl="0">
              <a:spcBef>
                <a:spcPts val="0"/>
              </a:spcBef>
              <a:spcAft>
                <a:spcPts val="0"/>
              </a:spcAft>
              <a:buClr>
                <a:schemeClr val="dk1"/>
              </a:buClr>
              <a:buSzPts val="3600"/>
              <a:buNone/>
              <a:defRPr sz="3600">
                <a:solidFill>
                  <a:schemeClr val="dk1"/>
                </a:solidFill>
              </a:defRPr>
            </a:lvl6pPr>
            <a:lvl7pPr lvl="6" rtl="0">
              <a:spcBef>
                <a:spcPts val="0"/>
              </a:spcBef>
              <a:spcAft>
                <a:spcPts val="0"/>
              </a:spcAft>
              <a:buClr>
                <a:schemeClr val="dk1"/>
              </a:buClr>
              <a:buSzPts val="3600"/>
              <a:buNone/>
              <a:defRPr sz="3600">
                <a:solidFill>
                  <a:schemeClr val="dk1"/>
                </a:solidFill>
              </a:defRPr>
            </a:lvl7pPr>
            <a:lvl8pPr lvl="7" rtl="0">
              <a:spcBef>
                <a:spcPts val="0"/>
              </a:spcBef>
              <a:spcAft>
                <a:spcPts val="0"/>
              </a:spcAft>
              <a:buClr>
                <a:schemeClr val="dk1"/>
              </a:buClr>
              <a:buSzPts val="3600"/>
              <a:buNone/>
              <a:defRPr sz="3600">
                <a:solidFill>
                  <a:schemeClr val="dk1"/>
                </a:solidFill>
              </a:defRPr>
            </a:lvl8pPr>
            <a:lvl9pPr lvl="8" rtl="0">
              <a:spcBef>
                <a:spcPts val="0"/>
              </a:spcBef>
              <a:spcAft>
                <a:spcPts val="0"/>
              </a:spcAft>
              <a:buClr>
                <a:schemeClr val="dk1"/>
              </a:buClr>
              <a:buSzPts val="3600"/>
              <a:buNone/>
              <a:defRPr sz="3600">
                <a:solidFill>
                  <a:schemeClr val="dk1"/>
                </a:solidFill>
              </a:defRPr>
            </a:lvl9pPr>
          </a:lstStyle>
          <a:p/>
        </p:txBody>
      </p:sp>
      <p:sp>
        <p:nvSpPr>
          <p:cNvPr id="234" name="Google Shape;234;p15"/>
          <p:cNvSpPr txBox="1"/>
          <p:nvPr>
            <p:ph idx="1" type="subTitle"/>
          </p:nvPr>
        </p:nvSpPr>
        <p:spPr>
          <a:xfrm>
            <a:off x="603425" y="2604674"/>
            <a:ext cx="5497200" cy="379800"/>
          </a:xfrm>
          <a:prstGeom prst="rect">
            <a:avLst/>
          </a:prstGeom>
        </p:spPr>
        <p:txBody>
          <a:bodyPr anchorCtr="0" anchor="t" bIns="0" lIns="0" spcFirstLastPara="1" rIns="0" wrap="square" tIns="0">
            <a:noAutofit/>
          </a:bodyPr>
          <a:lstStyle>
            <a:lvl1pPr lvl="0" rtl="0">
              <a:spcBef>
                <a:spcPts val="0"/>
              </a:spcBef>
              <a:spcAft>
                <a:spcPts val="0"/>
              </a:spcAft>
              <a:buClr>
                <a:schemeClr val="lt1"/>
              </a:buClr>
              <a:buSzPts val="2400"/>
              <a:buNone/>
              <a:defRPr>
                <a:solidFill>
                  <a:schemeClr val="lt1"/>
                </a:solidFill>
              </a:defRPr>
            </a:lvl1pPr>
            <a:lvl2pPr lvl="1" rtl="0">
              <a:spcBef>
                <a:spcPts val="0"/>
              </a:spcBef>
              <a:spcAft>
                <a:spcPts val="0"/>
              </a:spcAft>
              <a:buClr>
                <a:schemeClr val="lt1"/>
              </a:buClr>
              <a:buSzPts val="3000"/>
              <a:buNone/>
              <a:defRPr sz="3000">
                <a:solidFill>
                  <a:schemeClr val="lt1"/>
                </a:solidFill>
              </a:defRPr>
            </a:lvl2pPr>
            <a:lvl3pPr lvl="2" rtl="0">
              <a:spcBef>
                <a:spcPts val="0"/>
              </a:spcBef>
              <a:spcAft>
                <a:spcPts val="0"/>
              </a:spcAft>
              <a:buClr>
                <a:schemeClr val="lt1"/>
              </a:buClr>
              <a:buSzPts val="3000"/>
              <a:buNone/>
              <a:defRPr sz="3000">
                <a:solidFill>
                  <a:schemeClr val="lt1"/>
                </a:solidFill>
              </a:defRPr>
            </a:lvl3pPr>
            <a:lvl4pPr lvl="3" rtl="0">
              <a:spcBef>
                <a:spcPts val="0"/>
              </a:spcBef>
              <a:spcAft>
                <a:spcPts val="0"/>
              </a:spcAft>
              <a:buClr>
                <a:schemeClr val="lt1"/>
              </a:buClr>
              <a:buSzPts val="3000"/>
              <a:buNone/>
              <a:defRPr sz="3000">
                <a:solidFill>
                  <a:schemeClr val="lt1"/>
                </a:solidFill>
              </a:defRPr>
            </a:lvl4pPr>
            <a:lvl5pPr lvl="4" rtl="0">
              <a:spcBef>
                <a:spcPts val="0"/>
              </a:spcBef>
              <a:spcAft>
                <a:spcPts val="0"/>
              </a:spcAft>
              <a:buClr>
                <a:schemeClr val="lt1"/>
              </a:buClr>
              <a:buSzPts val="3000"/>
              <a:buNone/>
              <a:defRPr sz="3000">
                <a:solidFill>
                  <a:schemeClr val="lt1"/>
                </a:solidFill>
              </a:defRPr>
            </a:lvl5pPr>
            <a:lvl6pPr lvl="5" rtl="0">
              <a:spcBef>
                <a:spcPts val="0"/>
              </a:spcBef>
              <a:spcAft>
                <a:spcPts val="0"/>
              </a:spcAft>
              <a:buClr>
                <a:schemeClr val="lt1"/>
              </a:buClr>
              <a:buSzPts val="3000"/>
              <a:buNone/>
              <a:defRPr sz="3000">
                <a:solidFill>
                  <a:schemeClr val="lt1"/>
                </a:solidFill>
              </a:defRPr>
            </a:lvl6pPr>
            <a:lvl7pPr lvl="6" rtl="0">
              <a:spcBef>
                <a:spcPts val="0"/>
              </a:spcBef>
              <a:spcAft>
                <a:spcPts val="0"/>
              </a:spcAft>
              <a:buClr>
                <a:schemeClr val="lt1"/>
              </a:buClr>
              <a:buSzPts val="3000"/>
              <a:buNone/>
              <a:defRPr sz="3000">
                <a:solidFill>
                  <a:schemeClr val="lt1"/>
                </a:solidFill>
              </a:defRPr>
            </a:lvl7pPr>
            <a:lvl8pPr lvl="7" rtl="0">
              <a:spcBef>
                <a:spcPts val="0"/>
              </a:spcBef>
              <a:spcAft>
                <a:spcPts val="0"/>
              </a:spcAft>
              <a:buClr>
                <a:schemeClr val="lt1"/>
              </a:buClr>
              <a:buSzPts val="3000"/>
              <a:buNone/>
              <a:defRPr sz="3000">
                <a:solidFill>
                  <a:schemeClr val="lt1"/>
                </a:solidFill>
              </a:defRPr>
            </a:lvl8pPr>
            <a:lvl9pPr lvl="8" rtl="0">
              <a:spcBef>
                <a:spcPts val="0"/>
              </a:spcBef>
              <a:spcAft>
                <a:spcPts val="0"/>
              </a:spcAft>
              <a:buClr>
                <a:schemeClr val="lt1"/>
              </a:buClr>
              <a:buSzPts val="3000"/>
              <a:buNone/>
              <a:defRPr sz="3000">
                <a:solidFill>
                  <a:schemeClr val="lt1"/>
                </a:solidFill>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TITLE_1_1">
    <p:spTree>
      <p:nvGrpSpPr>
        <p:cNvPr id="235" name="Shape 235"/>
        <p:cNvGrpSpPr/>
        <p:nvPr/>
      </p:nvGrpSpPr>
      <p:grpSpPr>
        <a:xfrm>
          <a:off x="0" y="0"/>
          <a:ext cx="0" cy="0"/>
          <a:chOff x="0" y="0"/>
          <a:chExt cx="0" cy="0"/>
        </a:xfrm>
      </p:grpSpPr>
      <p:grpSp>
        <p:nvGrpSpPr>
          <p:cNvPr id="236" name="Google Shape;236;p16"/>
          <p:cNvGrpSpPr/>
          <p:nvPr/>
        </p:nvGrpSpPr>
        <p:grpSpPr>
          <a:xfrm>
            <a:off x="-175" y="0"/>
            <a:ext cx="9158125" cy="5149862"/>
            <a:chOff x="-175" y="0"/>
            <a:chExt cx="9158125" cy="5149862"/>
          </a:xfrm>
        </p:grpSpPr>
        <p:sp>
          <p:nvSpPr>
            <p:cNvPr id="237" name="Google Shape;237;p16"/>
            <p:cNvSpPr/>
            <p:nvPr/>
          </p:nvSpPr>
          <p:spPr>
            <a:xfrm>
              <a:off x="0" y="0"/>
              <a:ext cx="7845600" cy="51435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38" name="Google Shape;238;p16"/>
            <p:cNvGrpSpPr/>
            <p:nvPr/>
          </p:nvGrpSpPr>
          <p:grpSpPr>
            <a:xfrm>
              <a:off x="-175" y="664293"/>
              <a:ext cx="318794" cy="653721"/>
              <a:chOff x="5385375" y="498300"/>
              <a:chExt cx="802200" cy="556500"/>
            </a:xfrm>
          </p:grpSpPr>
          <p:sp>
            <p:nvSpPr>
              <p:cNvPr id="239" name="Google Shape;239;p16"/>
              <p:cNvSpPr/>
              <p:nvPr/>
            </p:nvSpPr>
            <p:spPr>
              <a:xfrm>
                <a:off x="5385375" y="498300"/>
                <a:ext cx="802200" cy="993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0" name="Google Shape;240;p16"/>
              <p:cNvSpPr/>
              <p:nvPr/>
            </p:nvSpPr>
            <p:spPr>
              <a:xfrm>
                <a:off x="5385375" y="726900"/>
                <a:ext cx="802200" cy="993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16"/>
              <p:cNvSpPr/>
              <p:nvPr/>
            </p:nvSpPr>
            <p:spPr>
              <a:xfrm>
                <a:off x="5385375" y="955500"/>
                <a:ext cx="802200" cy="993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42" name="Google Shape;242;p16"/>
            <p:cNvSpPr/>
            <p:nvPr/>
          </p:nvSpPr>
          <p:spPr>
            <a:xfrm>
              <a:off x="666125" y="660475"/>
              <a:ext cx="666300" cy="6663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16"/>
            <p:cNvSpPr/>
            <p:nvPr/>
          </p:nvSpPr>
          <p:spPr>
            <a:xfrm>
              <a:off x="8504250" y="4489800"/>
              <a:ext cx="653700" cy="653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44" name="Google Shape;244;p16"/>
            <p:cNvGrpSpPr/>
            <p:nvPr/>
          </p:nvGrpSpPr>
          <p:grpSpPr>
            <a:xfrm>
              <a:off x="8994728" y="670955"/>
              <a:ext cx="149289" cy="653721"/>
              <a:chOff x="5385375" y="498300"/>
              <a:chExt cx="802200" cy="556500"/>
            </a:xfrm>
          </p:grpSpPr>
          <p:sp>
            <p:nvSpPr>
              <p:cNvPr id="245" name="Google Shape;245;p16"/>
              <p:cNvSpPr/>
              <p:nvPr/>
            </p:nvSpPr>
            <p:spPr>
              <a:xfrm>
                <a:off x="5385375" y="498300"/>
                <a:ext cx="802200" cy="993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16"/>
              <p:cNvSpPr/>
              <p:nvPr/>
            </p:nvSpPr>
            <p:spPr>
              <a:xfrm>
                <a:off x="5385375" y="726900"/>
                <a:ext cx="802200" cy="993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16"/>
              <p:cNvSpPr/>
              <p:nvPr/>
            </p:nvSpPr>
            <p:spPr>
              <a:xfrm>
                <a:off x="5385375" y="955500"/>
                <a:ext cx="802200" cy="993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8" name="Google Shape;248;p16"/>
            <p:cNvGrpSpPr/>
            <p:nvPr/>
          </p:nvGrpSpPr>
          <p:grpSpPr>
            <a:xfrm>
              <a:off x="7508545" y="3014000"/>
              <a:ext cx="666403" cy="1475799"/>
              <a:chOff x="7508545" y="664625"/>
              <a:chExt cx="666403" cy="1475799"/>
            </a:xfrm>
          </p:grpSpPr>
          <p:sp>
            <p:nvSpPr>
              <p:cNvPr id="249" name="Google Shape;249;p16"/>
              <p:cNvSpPr/>
              <p:nvPr/>
            </p:nvSpPr>
            <p:spPr>
              <a:xfrm>
                <a:off x="7508545" y="664625"/>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p16"/>
              <p:cNvSpPr/>
              <p:nvPr/>
            </p:nvSpPr>
            <p:spPr>
              <a:xfrm>
                <a:off x="7710872" y="664625"/>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16"/>
              <p:cNvSpPr/>
              <p:nvPr/>
            </p:nvSpPr>
            <p:spPr>
              <a:xfrm>
                <a:off x="7913198" y="664625"/>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16"/>
              <p:cNvSpPr/>
              <p:nvPr/>
            </p:nvSpPr>
            <p:spPr>
              <a:xfrm>
                <a:off x="7508545" y="866967"/>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16"/>
              <p:cNvSpPr/>
              <p:nvPr/>
            </p:nvSpPr>
            <p:spPr>
              <a:xfrm>
                <a:off x="7710872" y="866967"/>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4" name="Google Shape;254;p16"/>
              <p:cNvSpPr/>
              <p:nvPr/>
            </p:nvSpPr>
            <p:spPr>
              <a:xfrm>
                <a:off x="7913198" y="866967"/>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 name="Google Shape;255;p16"/>
              <p:cNvSpPr/>
              <p:nvPr/>
            </p:nvSpPr>
            <p:spPr>
              <a:xfrm>
                <a:off x="7508545" y="1069308"/>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16"/>
              <p:cNvSpPr/>
              <p:nvPr/>
            </p:nvSpPr>
            <p:spPr>
              <a:xfrm>
                <a:off x="7710872" y="1069308"/>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16"/>
              <p:cNvSpPr/>
              <p:nvPr/>
            </p:nvSpPr>
            <p:spPr>
              <a:xfrm>
                <a:off x="7913198" y="1069308"/>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16"/>
              <p:cNvSpPr/>
              <p:nvPr/>
            </p:nvSpPr>
            <p:spPr>
              <a:xfrm>
                <a:off x="7508545" y="1271649"/>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 name="Google Shape;259;p16"/>
              <p:cNvSpPr/>
              <p:nvPr/>
            </p:nvSpPr>
            <p:spPr>
              <a:xfrm>
                <a:off x="7710872" y="1271649"/>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0" name="Google Shape;260;p16"/>
              <p:cNvSpPr/>
              <p:nvPr/>
            </p:nvSpPr>
            <p:spPr>
              <a:xfrm>
                <a:off x="7913198" y="1271649"/>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16"/>
              <p:cNvSpPr/>
              <p:nvPr/>
            </p:nvSpPr>
            <p:spPr>
              <a:xfrm>
                <a:off x="8115524" y="664625"/>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16"/>
              <p:cNvSpPr/>
              <p:nvPr/>
            </p:nvSpPr>
            <p:spPr>
              <a:xfrm>
                <a:off x="8115524" y="866967"/>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3" name="Google Shape;263;p16"/>
              <p:cNvSpPr/>
              <p:nvPr/>
            </p:nvSpPr>
            <p:spPr>
              <a:xfrm>
                <a:off x="8115524" y="1069308"/>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 name="Google Shape;264;p16"/>
              <p:cNvSpPr/>
              <p:nvPr/>
            </p:nvSpPr>
            <p:spPr>
              <a:xfrm>
                <a:off x="8115549" y="1271649"/>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16"/>
              <p:cNvSpPr/>
              <p:nvPr/>
            </p:nvSpPr>
            <p:spPr>
              <a:xfrm>
                <a:off x="7508545" y="1474000"/>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16"/>
              <p:cNvSpPr/>
              <p:nvPr/>
            </p:nvSpPr>
            <p:spPr>
              <a:xfrm>
                <a:off x="7710872" y="1474000"/>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16"/>
              <p:cNvSpPr/>
              <p:nvPr/>
            </p:nvSpPr>
            <p:spPr>
              <a:xfrm>
                <a:off x="7913198" y="1474000"/>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p16"/>
              <p:cNvSpPr/>
              <p:nvPr/>
            </p:nvSpPr>
            <p:spPr>
              <a:xfrm>
                <a:off x="7508545" y="1676342"/>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 name="Google Shape;269;p16"/>
              <p:cNvSpPr/>
              <p:nvPr/>
            </p:nvSpPr>
            <p:spPr>
              <a:xfrm>
                <a:off x="7710872" y="1676342"/>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0" name="Google Shape;270;p16"/>
              <p:cNvSpPr/>
              <p:nvPr/>
            </p:nvSpPr>
            <p:spPr>
              <a:xfrm>
                <a:off x="7913198" y="1676342"/>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1" name="Google Shape;271;p16"/>
              <p:cNvSpPr/>
              <p:nvPr/>
            </p:nvSpPr>
            <p:spPr>
              <a:xfrm>
                <a:off x="7508545" y="1878683"/>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2" name="Google Shape;272;p16"/>
              <p:cNvSpPr/>
              <p:nvPr/>
            </p:nvSpPr>
            <p:spPr>
              <a:xfrm>
                <a:off x="7710872" y="1878683"/>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3" name="Google Shape;273;p16"/>
              <p:cNvSpPr/>
              <p:nvPr/>
            </p:nvSpPr>
            <p:spPr>
              <a:xfrm>
                <a:off x="7913198" y="1878683"/>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4" name="Google Shape;274;p16"/>
              <p:cNvSpPr/>
              <p:nvPr/>
            </p:nvSpPr>
            <p:spPr>
              <a:xfrm>
                <a:off x="7508545" y="2081024"/>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 name="Google Shape;275;p16"/>
              <p:cNvSpPr/>
              <p:nvPr/>
            </p:nvSpPr>
            <p:spPr>
              <a:xfrm>
                <a:off x="7710872" y="2081024"/>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6" name="Google Shape;276;p16"/>
              <p:cNvSpPr/>
              <p:nvPr/>
            </p:nvSpPr>
            <p:spPr>
              <a:xfrm>
                <a:off x="7913198" y="2081024"/>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7" name="Google Shape;277;p16"/>
              <p:cNvSpPr/>
              <p:nvPr/>
            </p:nvSpPr>
            <p:spPr>
              <a:xfrm>
                <a:off x="8115524" y="1474000"/>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8" name="Google Shape;278;p16"/>
              <p:cNvSpPr/>
              <p:nvPr/>
            </p:nvSpPr>
            <p:spPr>
              <a:xfrm>
                <a:off x="8115524" y="1676342"/>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9" name="Google Shape;279;p16"/>
              <p:cNvSpPr/>
              <p:nvPr/>
            </p:nvSpPr>
            <p:spPr>
              <a:xfrm>
                <a:off x="8115524" y="1878683"/>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0" name="Google Shape;280;p16"/>
              <p:cNvSpPr/>
              <p:nvPr/>
            </p:nvSpPr>
            <p:spPr>
              <a:xfrm>
                <a:off x="8115549" y="2081024"/>
                <a:ext cx="59400" cy="594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81" name="Google Shape;281;p16"/>
            <p:cNvGrpSpPr/>
            <p:nvPr/>
          </p:nvGrpSpPr>
          <p:grpSpPr>
            <a:xfrm>
              <a:off x="666070" y="4483438"/>
              <a:ext cx="666403" cy="666424"/>
              <a:chOff x="7996345" y="980275"/>
              <a:chExt cx="666403" cy="666424"/>
            </a:xfrm>
          </p:grpSpPr>
          <p:sp>
            <p:nvSpPr>
              <p:cNvPr id="282" name="Google Shape;282;p16"/>
              <p:cNvSpPr/>
              <p:nvPr/>
            </p:nvSpPr>
            <p:spPr>
              <a:xfrm>
                <a:off x="7996345" y="980275"/>
                <a:ext cx="59400" cy="59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3" name="Google Shape;283;p16"/>
              <p:cNvSpPr/>
              <p:nvPr/>
            </p:nvSpPr>
            <p:spPr>
              <a:xfrm>
                <a:off x="8198672" y="980275"/>
                <a:ext cx="59400" cy="59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4" name="Google Shape;284;p16"/>
              <p:cNvSpPr/>
              <p:nvPr/>
            </p:nvSpPr>
            <p:spPr>
              <a:xfrm>
                <a:off x="8400998" y="980275"/>
                <a:ext cx="59400" cy="59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 name="Google Shape;285;p16"/>
              <p:cNvSpPr/>
              <p:nvPr/>
            </p:nvSpPr>
            <p:spPr>
              <a:xfrm>
                <a:off x="7996345" y="1182617"/>
                <a:ext cx="59400" cy="59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p16"/>
              <p:cNvSpPr/>
              <p:nvPr/>
            </p:nvSpPr>
            <p:spPr>
              <a:xfrm>
                <a:off x="8198672" y="1182617"/>
                <a:ext cx="59400" cy="59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16"/>
              <p:cNvSpPr/>
              <p:nvPr/>
            </p:nvSpPr>
            <p:spPr>
              <a:xfrm>
                <a:off x="8400998" y="1182617"/>
                <a:ext cx="59400" cy="59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 name="Google Shape;288;p16"/>
              <p:cNvSpPr/>
              <p:nvPr/>
            </p:nvSpPr>
            <p:spPr>
              <a:xfrm>
                <a:off x="7996345" y="1384958"/>
                <a:ext cx="59400" cy="59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9" name="Google Shape;289;p16"/>
              <p:cNvSpPr/>
              <p:nvPr/>
            </p:nvSpPr>
            <p:spPr>
              <a:xfrm>
                <a:off x="8198672" y="1384958"/>
                <a:ext cx="59400" cy="59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0" name="Google Shape;290;p16"/>
              <p:cNvSpPr/>
              <p:nvPr/>
            </p:nvSpPr>
            <p:spPr>
              <a:xfrm>
                <a:off x="8400998" y="1384958"/>
                <a:ext cx="59400" cy="59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1" name="Google Shape;291;p16"/>
              <p:cNvSpPr/>
              <p:nvPr/>
            </p:nvSpPr>
            <p:spPr>
              <a:xfrm>
                <a:off x="7996345" y="1587299"/>
                <a:ext cx="59400" cy="59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2" name="Google Shape;292;p16"/>
              <p:cNvSpPr/>
              <p:nvPr/>
            </p:nvSpPr>
            <p:spPr>
              <a:xfrm>
                <a:off x="8198672" y="1587299"/>
                <a:ext cx="59400" cy="59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3" name="Google Shape;293;p16"/>
              <p:cNvSpPr/>
              <p:nvPr/>
            </p:nvSpPr>
            <p:spPr>
              <a:xfrm>
                <a:off x="8400998" y="1587299"/>
                <a:ext cx="59400" cy="59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4" name="Google Shape;294;p16"/>
              <p:cNvSpPr/>
              <p:nvPr/>
            </p:nvSpPr>
            <p:spPr>
              <a:xfrm>
                <a:off x="8603324" y="980275"/>
                <a:ext cx="59400" cy="59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5" name="Google Shape;295;p16"/>
              <p:cNvSpPr/>
              <p:nvPr/>
            </p:nvSpPr>
            <p:spPr>
              <a:xfrm>
                <a:off x="8603324" y="1182617"/>
                <a:ext cx="59400" cy="59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6" name="Google Shape;296;p16"/>
              <p:cNvSpPr/>
              <p:nvPr/>
            </p:nvSpPr>
            <p:spPr>
              <a:xfrm>
                <a:off x="8603324" y="1384958"/>
                <a:ext cx="59400" cy="59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7" name="Google Shape;297;p16"/>
              <p:cNvSpPr/>
              <p:nvPr/>
            </p:nvSpPr>
            <p:spPr>
              <a:xfrm>
                <a:off x="8603349" y="1587299"/>
                <a:ext cx="59400" cy="59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298" name="Google Shape;298;p16"/>
          <p:cNvSpPr txBox="1"/>
          <p:nvPr>
            <p:ph idx="1" type="body"/>
          </p:nvPr>
        </p:nvSpPr>
        <p:spPr>
          <a:xfrm>
            <a:off x="1699000" y="660475"/>
            <a:ext cx="5045400" cy="3829200"/>
          </a:xfrm>
          <a:prstGeom prst="rect">
            <a:avLst/>
          </a:prstGeom>
        </p:spPr>
        <p:txBody>
          <a:bodyPr anchorCtr="0" anchor="t" bIns="0" lIns="0" spcFirstLastPara="1" rIns="0" wrap="square" tIns="0">
            <a:noAutofit/>
          </a:bodyPr>
          <a:lstStyle>
            <a:lvl1pPr indent="-457200" lvl="0" marL="457200" rtl="0">
              <a:lnSpc>
                <a:spcPct val="100000"/>
              </a:lnSpc>
              <a:spcBef>
                <a:spcPts val="600"/>
              </a:spcBef>
              <a:spcAft>
                <a:spcPts val="0"/>
              </a:spcAft>
              <a:buClr>
                <a:schemeClr val="lt1"/>
              </a:buClr>
              <a:buSzPts val="3600"/>
              <a:buFont typeface="Barlow SemiBold"/>
              <a:buChar char="▪"/>
              <a:defRPr sz="3600">
                <a:latin typeface="Barlow SemiBold"/>
                <a:ea typeface="Barlow SemiBold"/>
                <a:cs typeface="Barlow SemiBold"/>
                <a:sym typeface="Barlow SemiBold"/>
              </a:defRPr>
            </a:lvl1pPr>
            <a:lvl2pPr indent="-457200" lvl="1" marL="914400" rtl="0">
              <a:lnSpc>
                <a:spcPct val="100000"/>
              </a:lnSpc>
              <a:spcBef>
                <a:spcPts val="0"/>
              </a:spcBef>
              <a:spcAft>
                <a:spcPts val="0"/>
              </a:spcAft>
              <a:buClr>
                <a:schemeClr val="lt1"/>
              </a:buClr>
              <a:buSzPts val="3600"/>
              <a:buFont typeface="Barlow SemiBold"/>
              <a:buChar char="▫"/>
              <a:defRPr sz="3600">
                <a:latin typeface="Barlow SemiBold"/>
                <a:ea typeface="Barlow SemiBold"/>
                <a:cs typeface="Barlow SemiBold"/>
                <a:sym typeface="Barlow SemiBold"/>
              </a:defRPr>
            </a:lvl2pPr>
            <a:lvl3pPr indent="-457200" lvl="2" marL="1371600" rtl="0">
              <a:lnSpc>
                <a:spcPct val="100000"/>
              </a:lnSpc>
              <a:spcBef>
                <a:spcPts val="0"/>
              </a:spcBef>
              <a:spcAft>
                <a:spcPts val="0"/>
              </a:spcAft>
              <a:buSzPts val="3600"/>
              <a:buFont typeface="Barlow SemiBold"/>
              <a:buChar char="▫"/>
              <a:defRPr sz="3600">
                <a:latin typeface="Barlow SemiBold"/>
                <a:ea typeface="Barlow SemiBold"/>
                <a:cs typeface="Barlow SemiBold"/>
                <a:sym typeface="Barlow SemiBold"/>
              </a:defRPr>
            </a:lvl3pPr>
            <a:lvl4pPr indent="-457200" lvl="3" marL="1828800" rtl="0">
              <a:lnSpc>
                <a:spcPct val="100000"/>
              </a:lnSpc>
              <a:spcBef>
                <a:spcPts val="0"/>
              </a:spcBef>
              <a:spcAft>
                <a:spcPts val="0"/>
              </a:spcAft>
              <a:buSzPts val="3600"/>
              <a:buFont typeface="Barlow SemiBold"/>
              <a:buChar char="▫"/>
              <a:defRPr sz="3600">
                <a:latin typeface="Barlow SemiBold"/>
                <a:ea typeface="Barlow SemiBold"/>
                <a:cs typeface="Barlow SemiBold"/>
                <a:sym typeface="Barlow SemiBold"/>
              </a:defRPr>
            </a:lvl4pPr>
            <a:lvl5pPr indent="-457200" lvl="4" marL="2286000" rtl="0">
              <a:lnSpc>
                <a:spcPct val="100000"/>
              </a:lnSpc>
              <a:spcBef>
                <a:spcPts val="0"/>
              </a:spcBef>
              <a:spcAft>
                <a:spcPts val="0"/>
              </a:spcAft>
              <a:buSzPts val="3600"/>
              <a:buFont typeface="Barlow SemiBold"/>
              <a:buChar char="▫"/>
              <a:defRPr sz="3600">
                <a:latin typeface="Barlow SemiBold"/>
                <a:ea typeface="Barlow SemiBold"/>
                <a:cs typeface="Barlow SemiBold"/>
                <a:sym typeface="Barlow SemiBold"/>
              </a:defRPr>
            </a:lvl5pPr>
            <a:lvl6pPr indent="-457200" lvl="5" marL="2743200" rtl="0">
              <a:lnSpc>
                <a:spcPct val="100000"/>
              </a:lnSpc>
              <a:spcBef>
                <a:spcPts val="0"/>
              </a:spcBef>
              <a:spcAft>
                <a:spcPts val="0"/>
              </a:spcAft>
              <a:buSzPts val="3600"/>
              <a:buFont typeface="Barlow SemiBold"/>
              <a:buChar char="▫"/>
              <a:defRPr sz="3600">
                <a:latin typeface="Barlow SemiBold"/>
                <a:ea typeface="Barlow SemiBold"/>
                <a:cs typeface="Barlow SemiBold"/>
                <a:sym typeface="Barlow SemiBold"/>
              </a:defRPr>
            </a:lvl6pPr>
            <a:lvl7pPr indent="-457200" lvl="6" marL="3200400" rtl="0">
              <a:lnSpc>
                <a:spcPct val="100000"/>
              </a:lnSpc>
              <a:spcBef>
                <a:spcPts val="0"/>
              </a:spcBef>
              <a:spcAft>
                <a:spcPts val="0"/>
              </a:spcAft>
              <a:buSzPts val="3600"/>
              <a:buFont typeface="Barlow SemiBold"/>
              <a:buChar char="▫"/>
              <a:defRPr sz="3600">
                <a:latin typeface="Barlow SemiBold"/>
                <a:ea typeface="Barlow SemiBold"/>
                <a:cs typeface="Barlow SemiBold"/>
                <a:sym typeface="Barlow SemiBold"/>
              </a:defRPr>
            </a:lvl7pPr>
            <a:lvl8pPr indent="-457200" lvl="7" marL="3657600" rtl="0">
              <a:lnSpc>
                <a:spcPct val="100000"/>
              </a:lnSpc>
              <a:spcBef>
                <a:spcPts val="0"/>
              </a:spcBef>
              <a:spcAft>
                <a:spcPts val="0"/>
              </a:spcAft>
              <a:buSzPts val="3600"/>
              <a:buFont typeface="Barlow SemiBold"/>
              <a:buChar char="▫"/>
              <a:defRPr sz="3600">
                <a:latin typeface="Barlow SemiBold"/>
                <a:ea typeface="Barlow SemiBold"/>
                <a:cs typeface="Barlow SemiBold"/>
                <a:sym typeface="Barlow SemiBold"/>
              </a:defRPr>
            </a:lvl8pPr>
            <a:lvl9pPr indent="-457200" lvl="8" marL="4114800" rtl="0">
              <a:lnSpc>
                <a:spcPct val="100000"/>
              </a:lnSpc>
              <a:spcBef>
                <a:spcPts val="0"/>
              </a:spcBef>
              <a:spcAft>
                <a:spcPts val="0"/>
              </a:spcAft>
              <a:buSzPts val="3600"/>
              <a:buFont typeface="Barlow SemiBold"/>
              <a:buChar char="▫"/>
              <a:defRPr sz="3600">
                <a:latin typeface="Barlow SemiBold"/>
                <a:ea typeface="Barlow SemiBold"/>
                <a:cs typeface="Barlow SemiBold"/>
                <a:sym typeface="Barlow SemiBold"/>
              </a:defRPr>
            </a:lvl9pPr>
          </a:lstStyle>
          <a:p/>
        </p:txBody>
      </p:sp>
      <p:sp>
        <p:nvSpPr>
          <p:cNvPr id="299" name="Google Shape;299;p16"/>
          <p:cNvSpPr txBox="1"/>
          <p:nvPr/>
        </p:nvSpPr>
        <p:spPr>
          <a:xfrm>
            <a:off x="666125" y="574543"/>
            <a:ext cx="666300" cy="6537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None/>
            </a:pPr>
            <a:r>
              <a:rPr lang="en" sz="9600">
                <a:solidFill>
                  <a:schemeClr val="lt1"/>
                </a:solidFill>
              </a:rPr>
              <a:t>“</a:t>
            </a:r>
            <a:endParaRPr sz="9600">
              <a:solidFill>
                <a:schemeClr val="lt1"/>
              </a:solidFill>
            </a:endParaRPr>
          </a:p>
        </p:txBody>
      </p:sp>
      <p:sp>
        <p:nvSpPr>
          <p:cNvPr id="300" name="Google Shape;300;p16"/>
          <p:cNvSpPr txBox="1"/>
          <p:nvPr>
            <p:ph idx="12" type="sldNum"/>
          </p:nvPr>
        </p:nvSpPr>
        <p:spPr>
          <a:xfrm>
            <a:off x="8504254" y="4489800"/>
            <a:ext cx="653700" cy="6537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301" name="Shape 301"/>
        <p:cNvGrpSpPr/>
        <p:nvPr/>
      </p:nvGrpSpPr>
      <p:grpSpPr>
        <a:xfrm>
          <a:off x="0" y="0"/>
          <a:ext cx="0" cy="0"/>
          <a:chOff x="0" y="0"/>
          <a:chExt cx="0" cy="0"/>
        </a:xfrm>
      </p:grpSpPr>
      <p:grpSp>
        <p:nvGrpSpPr>
          <p:cNvPr id="302" name="Google Shape;302;p17"/>
          <p:cNvGrpSpPr/>
          <p:nvPr/>
        </p:nvGrpSpPr>
        <p:grpSpPr>
          <a:xfrm>
            <a:off x="-207" y="0"/>
            <a:ext cx="9158157" cy="5149835"/>
            <a:chOff x="-207" y="0"/>
            <a:chExt cx="9158157" cy="5149835"/>
          </a:xfrm>
        </p:grpSpPr>
        <p:sp>
          <p:nvSpPr>
            <p:cNvPr id="303" name="Google Shape;303;p17"/>
            <p:cNvSpPr/>
            <p:nvPr/>
          </p:nvSpPr>
          <p:spPr>
            <a:xfrm>
              <a:off x="8504250" y="4489800"/>
              <a:ext cx="653700" cy="653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4" name="Google Shape;304;p17"/>
            <p:cNvSpPr/>
            <p:nvPr/>
          </p:nvSpPr>
          <p:spPr>
            <a:xfrm>
              <a:off x="0" y="0"/>
              <a:ext cx="653700" cy="51435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5" name="Google Shape;305;p17"/>
            <p:cNvSpPr/>
            <p:nvPr/>
          </p:nvSpPr>
          <p:spPr>
            <a:xfrm>
              <a:off x="322375" y="664300"/>
              <a:ext cx="8181900" cy="653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06" name="Google Shape;306;p17"/>
            <p:cNvGrpSpPr/>
            <p:nvPr/>
          </p:nvGrpSpPr>
          <p:grpSpPr>
            <a:xfrm>
              <a:off x="-207" y="664293"/>
              <a:ext cx="155867" cy="653721"/>
              <a:chOff x="5385375" y="498300"/>
              <a:chExt cx="802200" cy="556500"/>
            </a:xfrm>
          </p:grpSpPr>
          <p:sp>
            <p:nvSpPr>
              <p:cNvPr id="307" name="Google Shape;307;p17"/>
              <p:cNvSpPr/>
              <p:nvPr/>
            </p:nvSpPr>
            <p:spPr>
              <a:xfrm>
                <a:off x="5385375" y="498300"/>
                <a:ext cx="802200" cy="993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8" name="Google Shape;308;p17"/>
              <p:cNvSpPr/>
              <p:nvPr/>
            </p:nvSpPr>
            <p:spPr>
              <a:xfrm>
                <a:off x="5385375" y="726900"/>
                <a:ext cx="802200" cy="993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9" name="Google Shape;309;p17"/>
              <p:cNvSpPr/>
              <p:nvPr/>
            </p:nvSpPr>
            <p:spPr>
              <a:xfrm>
                <a:off x="5385375" y="955500"/>
                <a:ext cx="802200" cy="993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10" name="Google Shape;310;p17"/>
            <p:cNvGrpSpPr/>
            <p:nvPr/>
          </p:nvGrpSpPr>
          <p:grpSpPr>
            <a:xfrm>
              <a:off x="322384" y="4483463"/>
              <a:ext cx="666347" cy="666373"/>
              <a:chOff x="7134700" y="414375"/>
              <a:chExt cx="501919" cy="501900"/>
            </a:xfrm>
          </p:grpSpPr>
          <p:sp>
            <p:nvSpPr>
              <p:cNvPr id="311" name="Google Shape;311;p17"/>
              <p:cNvSpPr/>
              <p:nvPr/>
            </p:nvSpPr>
            <p:spPr>
              <a:xfrm>
                <a:off x="7134700" y="4143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2" name="Google Shape;312;p17"/>
              <p:cNvSpPr/>
              <p:nvPr/>
            </p:nvSpPr>
            <p:spPr>
              <a:xfrm>
                <a:off x="7287100" y="4143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3" name="Google Shape;313;p17"/>
              <p:cNvSpPr/>
              <p:nvPr/>
            </p:nvSpPr>
            <p:spPr>
              <a:xfrm>
                <a:off x="7439500" y="4143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4" name="Google Shape;314;p17"/>
              <p:cNvSpPr/>
              <p:nvPr/>
            </p:nvSpPr>
            <p:spPr>
              <a:xfrm>
                <a:off x="7134700" y="5667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5" name="Google Shape;315;p17"/>
              <p:cNvSpPr/>
              <p:nvPr/>
            </p:nvSpPr>
            <p:spPr>
              <a:xfrm>
                <a:off x="7287100" y="5667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6" name="Google Shape;316;p17"/>
              <p:cNvSpPr/>
              <p:nvPr/>
            </p:nvSpPr>
            <p:spPr>
              <a:xfrm>
                <a:off x="7439500" y="5667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7" name="Google Shape;317;p17"/>
              <p:cNvSpPr/>
              <p:nvPr/>
            </p:nvSpPr>
            <p:spPr>
              <a:xfrm>
                <a:off x="7134700" y="7191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8" name="Google Shape;318;p17"/>
              <p:cNvSpPr/>
              <p:nvPr/>
            </p:nvSpPr>
            <p:spPr>
              <a:xfrm>
                <a:off x="7287100" y="7191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9" name="Google Shape;319;p17"/>
              <p:cNvSpPr/>
              <p:nvPr/>
            </p:nvSpPr>
            <p:spPr>
              <a:xfrm>
                <a:off x="7439500" y="7191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0" name="Google Shape;320;p17"/>
              <p:cNvSpPr/>
              <p:nvPr/>
            </p:nvSpPr>
            <p:spPr>
              <a:xfrm>
                <a:off x="7134700" y="8715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1" name="Google Shape;321;p17"/>
              <p:cNvSpPr/>
              <p:nvPr/>
            </p:nvSpPr>
            <p:spPr>
              <a:xfrm>
                <a:off x="7287100" y="8715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2" name="Google Shape;322;p17"/>
              <p:cNvSpPr/>
              <p:nvPr/>
            </p:nvSpPr>
            <p:spPr>
              <a:xfrm>
                <a:off x="7439500" y="8715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3" name="Google Shape;323;p17"/>
              <p:cNvSpPr/>
              <p:nvPr/>
            </p:nvSpPr>
            <p:spPr>
              <a:xfrm>
                <a:off x="7591900" y="4143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4" name="Google Shape;324;p17"/>
              <p:cNvSpPr/>
              <p:nvPr/>
            </p:nvSpPr>
            <p:spPr>
              <a:xfrm>
                <a:off x="7591900" y="5667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5" name="Google Shape;325;p17"/>
              <p:cNvSpPr/>
              <p:nvPr/>
            </p:nvSpPr>
            <p:spPr>
              <a:xfrm>
                <a:off x="7591900" y="7191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6" name="Google Shape;326;p17"/>
              <p:cNvSpPr/>
              <p:nvPr/>
            </p:nvSpPr>
            <p:spPr>
              <a:xfrm>
                <a:off x="7591919" y="8715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27" name="Google Shape;327;p17"/>
            <p:cNvGrpSpPr/>
            <p:nvPr/>
          </p:nvGrpSpPr>
          <p:grpSpPr>
            <a:xfrm>
              <a:off x="8832384" y="670955"/>
              <a:ext cx="311815" cy="653721"/>
              <a:chOff x="5385375" y="498300"/>
              <a:chExt cx="802200" cy="556500"/>
            </a:xfrm>
          </p:grpSpPr>
          <p:sp>
            <p:nvSpPr>
              <p:cNvPr id="328" name="Google Shape;328;p17"/>
              <p:cNvSpPr/>
              <p:nvPr/>
            </p:nvSpPr>
            <p:spPr>
              <a:xfrm>
                <a:off x="5385375" y="498300"/>
                <a:ext cx="802200" cy="993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9" name="Google Shape;329;p17"/>
              <p:cNvSpPr/>
              <p:nvPr/>
            </p:nvSpPr>
            <p:spPr>
              <a:xfrm>
                <a:off x="5385375" y="726900"/>
                <a:ext cx="802200" cy="993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0" name="Google Shape;330;p17"/>
              <p:cNvSpPr/>
              <p:nvPr/>
            </p:nvSpPr>
            <p:spPr>
              <a:xfrm>
                <a:off x="5385375" y="955500"/>
                <a:ext cx="802200" cy="993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331" name="Google Shape;331;p17"/>
          <p:cNvSpPr txBox="1"/>
          <p:nvPr>
            <p:ph type="title"/>
          </p:nvPr>
        </p:nvSpPr>
        <p:spPr>
          <a:xfrm>
            <a:off x="661100" y="664300"/>
            <a:ext cx="7843200" cy="653700"/>
          </a:xfrm>
          <a:prstGeom prst="rect">
            <a:avLst/>
          </a:prstGeom>
        </p:spPr>
        <p:txBody>
          <a:bodyPr anchorCtr="0" anchor="ctr" bIns="0" lIns="0" spcFirstLastPara="1" rIns="0" wrap="square" tIns="0">
            <a:noAutofit/>
          </a:bodyPr>
          <a:lstStyle>
            <a:lvl1pPr lvl="0" rtl="0">
              <a:spcBef>
                <a:spcPts val="0"/>
              </a:spcBef>
              <a:spcAft>
                <a:spcPts val="0"/>
              </a:spcAft>
              <a:buSzPts val="2600"/>
              <a:buNone/>
              <a:defRPr/>
            </a:lvl1pPr>
            <a:lvl2pPr lvl="1" rtl="0">
              <a:spcBef>
                <a:spcPts val="0"/>
              </a:spcBef>
              <a:spcAft>
                <a:spcPts val="0"/>
              </a:spcAft>
              <a:buSzPts val="2600"/>
              <a:buNone/>
              <a:defRPr/>
            </a:lvl2pPr>
            <a:lvl3pPr lvl="2" rtl="0">
              <a:spcBef>
                <a:spcPts val="0"/>
              </a:spcBef>
              <a:spcAft>
                <a:spcPts val="0"/>
              </a:spcAft>
              <a:buSzPts val="2600"/>
              <a:buNone/>
              <a:defRPr/>
            </a:lvl3pPr>
            <a:lvl4pPr lvl="3" rtl="0">
              <a:spcBef>
                <a:spcPts val="0"/>
              </a:spcBef>
              <a:spcAft>
                <a:spcPts val="0"/>
              </a:spcAft>
              <a:buSzPts val="2600"/>
              <a:buNone/>
              <a:defRPr/>
            </a:lvl4pPr>
            <a:lvl5pPr lvl="4" rtl="0">
              <a:spcBef>
                <a:spcPts val="0"/>
              </a:spcBef>
              <a:spcAft>
                <a:spcPts val="0"/>
              </a:spcAft>
              <a:buSzPts val="2600"/>
              <a:buNone/>
              <a:defRPr/>
            </a:lvl5pPr>
            <a:lvl6pPr lvl="5" rtl="0">
              <a:spcBef>
                <a:spcPts val="0"/>
              </a:spcBef>
              <a:spcAft>
                <a:spcPts val="0"/>
              </a:spcAft>
              <a:buSzPts val="2600"/>
              <a:buNone/>
              <a:defRPr/>
            </a:lvl6pPr>
            <a:lvl7pPr lvl="6" rtl="0">
              <a:spcBef>
                <a:spcPts val="0"/>
              </a:spcBef>
              <a:spcAft>
                <a:spcPts val="0"/>
              </a:spcAft>
              <a:buSzPts val="2600"/>
              <a:buNone/>
              <a:defRPr/>
            </a:lvl7pPr>
            <a:lvl8pPr lvl="7" rtl="0">
              <a:spcBef>
                <a:spcPts val="0"/>
              </a:spcBef>
              <a:spcAft>
                <a:spcPts val="0"/>
              </a:spcAft>
              <a:buSzPts val="2600"/>
              <a:buNone/>
              <a:defRPr/>
            </a:lvl8pPr>
            <a:lvl9pPr lvl="8" rtl="0">
              <a:spcBef>
                <a:spcPts val="0"/>
              </a:spcBef>
              <a:spcAft>
                <a:spcPts val="0"/>
              </a:spcAft>
              <a:buSzPts val="2600"/>
              <a:buNone/>
              <a:defRPr/>
            </a:lvl9pPr>
          </a:lstStyle>
          <a:p/>
        </p:txBody>
      </p:sp>
      <p:sp>
        <p:nvSpPr>
          <p:cNvPr id="332" name="Google Shape;332;p17"/>
          <p:cNvSpPr txBox="1"/>
          <p:nvPr>
            <p:ph idx="1" type="body"/>
          </p:nvPr>
        </p:nvSpPr>
        <p:spPr>
          <a:xfrm>
            <a:off x="1199775" y="1599700"/>
            <a:ext cx="6650700" cy="2886000"/>
          </a:xfrm>
          <a:prstGeom prst="rect">
            <a:avLst/>
          </a:prstGeom>
        </p:spPr>
        <p:txBody>
          <a:bodyPr anchorCtr="0" anchor="t" bIns="0" lIns="0" spcFirstLastPara="1" rIns="0" wrap="square" tIns="0">
            <a:noAutofit/>
          </a:bodyPr>
          <a:lstStyle>
            <a:lvl1pPr indent="-381000" lvl="0" marL="457200" rtl="0">
              <a:spcBef>
                <a:spcPts val="600"/>
              </a:spcBef>
              <a:spcAft>
                <a:spcPts val="0"/>
              </a:spcAft>
              <a:buSzPts val="2400"/>
              <a:buChar char="▪"/>
              <a:defRPr/>
            </a:lvl1pPr>
            <a:lvl2pPr indent="-381000" lvl="1" marL="914400" rtl="0">
              <a:spcBef>
                <a:spcPts val="0"/>
              </a:spcBef>
              <a:spcAft>
                <a:spcPts val="0"/>
              </a:spcAft>
              <a:buSzPts val="2400"/>
              <a:buChar char="▫"/>
              <a:defRPr/>
            </a:lvl2pPr>
            <a:lvl3pPr indent="-381000" lvl="2" marL="1371600" rtl="0">
              <a:spcBef>
                <a:spcPts val="0"/>
              </a:spcBef>
              <a:spcAft>
                <a:spcPts val="0"/>
              </a:spcAft>
              <a:buSzPts val="2400"/>
              <a:buChar char="▫"/>
              <a:defRPr/>
            </a:lvl3pPr>
            <a:lvl4pPr indent="-381000" lvl="3" marL="1828800" rtl="0">
              <a:spcBef>
                <a:spcPts val="0"/>
              </a:spcBef>
              <a:spcAft>
                <a:spcPts val="0"/>
              </a:spcAft>
              <a:buSzPts val="2400"/>
              <a:buChar char="▫"/>
              <a:defRPr/>
            </a:lvl4pPr>
            <a:lvl5pPr indent="-381000" lvl="4" marL="2286000" rtl="0">
              <a:spcBef>
                <a:spcPts val="0"/>
              </a:spcBef>
              <a:spcAft>
                <a:spcPts val="0"/>
              </a:spcAft>
              <a:buSzPts val="2400"/>
              <a:buChar char="▫"/>
              <a:defRPr/>
            </a:lvl5pPr>
            <a:lvl6pPr indent="-381000" lvl="5" marL="2743200" rtl="0">
              <a:spcBef>
                <a:spcPts val="0"/>
              </a:spcBef>
              <a:spcAft>
                <a:spcPts val="0"/>
              </a:spcAft>
              <a:buSzPts val="2400"/>
              <a:buChar char="▫"/>
              <a:defRPr/>
            </a:lvl6pPr>
            <a:lvl7pPr indent="-381000" lvl="6" marL="3200400" rtl="0">
              <a:spcBef>
                <a:spcPts val="0"/>
              </a:spcBef>
              <a:spcAft>
                <a:spcPts val="0"/>
              </a:spcAft>
              <a:buSzPts val="2400"/>
              <a:buChar char="▫"/>
              <a:defRPr/>
            </a:lvl7pPr>
            <a:lvl8pPr indent="-381000" lvl="7" marL="3657600" rtl="0">
              <a:spcBef>
                <a:spcPts val="0"/>
              </a:spcBef>
              <a:spcAft>
                <a:spcPts val="0"/>
              </a:spcAft>
              <a:buSzPts val="2400"/>
              <a:buChar char="▫"/>
              <a:defRPr/>
            </a:lvl8pPr>
            <a:lvl9pPr indent="-381000" lvl="8" marL="4114800" rtl="0">
              <a:spcBef>
                <a:spcPts val="0"/>
              </a:spcBef>
              <a:spcAft>
                <a:spcPts val="0"/>
              </a:spcAft>
              <a:buSzPts val="2400"/>
              <a:buChar char="▫"/>
              <a:defRPr/>
            </a:lvl9pPr>
          </a:lstStyle>
          <a:p/>
        </p:txBody>
      </p:sp>
      <p:sp>
        <p:nvSpPr>
          <p:cNvPr id="333" name="Google Shape;333;p17"/>
          <p:cNvSpPr txBox="1"/>
          <p:nvPr>
            <p:ph idx="12" type="sldNum"/>
          </p:nvPr>
        </p:nvSpPr>
        <p:spPr>
          <a:xfrm>
            <a:off x="8504254" y="4489800"/>
            <a:ext cx="653700" cy="6537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 Image">
  <p:cSld name="TITLE_AND_BODY_1">
    <p:spTree>
      <p:nvGrpSpPr>
        <p:cNvPr id="334" name="Shape 334"/>
        <p:cNvGrpSpPr/>
        <p:nvPr/>
      </p:nvGrpSpPr>
      <p:grpSpPr>
        <a:xfrm>
          <a:off x="0" y="0"/>
          <a:ext cx="0" cy="0"/>
          <a:chOff x="0" y="0"/>
          <a:chExt cx="0" cy="0"/>
        </a:xfrm>
      </p:grpSpPr>
      <p:sp>
        <p:nvSpPr>
          <p:cNvPr id="335" name="Google Shape;335;p18"/>
          <p:cNvSpPr/>
          <p:nvPr/>
        </p:nvSpPr>
        <p:spPr>
          <a:xfrm>
            <a:off x="6100358" y="13"/>
            <a:ext cx="3050400" cy="51435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6" name="Google Shape;336;p18"/>
          <p:cNvSpPr/>
          <p:nvPr/>
        </p:nvSpPr>
        <p:spPr>
          <a:xfrm>
            <a:off x="8504250" y="4489800"/>
            <a:ext cx="653700" cy="653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7" name="Google Shape;337;p18"/>
          <p:cNvSpPr/>
          <p:nvPr/>
        </p:nvSpPr>
        <p:spPr>
          <a:xfrm>
            <a:off x="322375" y="646500"/>
            <a:ext cx="4470600" cy="653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8" name="Google Shape;338;p18"/>
          <p:cNvGrpSpPr/>
          <p:nvPr/>
        </p:nvGrpSpPr>
        <p:grpSpPr>
          <a:xfrm>
            <a:off x="-207" y="646493"/>
            <a:ext cx="155867" cy="653721"/>
            <a:chOff x="5385375" y="498300"/>
            <a:chExt cx="802200" cy="556500"/>
          </a:xfrm>
        </p:grpSpPr>
        <p:sp>
          <p:nvSpPr>
            <p:cNvPr id="339" name="Google Shape;339;p18"/>
            <p:cNvSpPr/>
            <p:nvPr/>
          </p:nvSpPr>
          <p:spPr>
            <a:xfrm>
              <a:off x="5385375" y="498300"/>
              <a:ext cx="802200" cy="993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0" name="Google Shape;340;p18"/>
            <p:cNvSpPr/>
            <p:nvPr/>
          </p:nvSpPr>
          <p:spPr>
            <a:xfrm>
              <a:off x="5385375" y="726900"/>
              <a:ext cx="802200" cy="993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1" name="Google Shape;341;p18"/>
            <p:cNvSpPr/>
            <p:nvPr/>
          </p:nvSpPr>
          <p:spPr>
            <a:xfrm>
              <a:off x="5385375" y="955500"/>
              <a:ext cx="802200" cy="993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42" name="Google Shape;342;p18"/>
          <p:cNvGrpSpPr/>
          <p:nvPr/>
        </p:nvGrpSpPr>
        <p:grpSpPr>
          <a:xfrm>
            <a:off x="5434002" y="4483463"/>
            <a:ext cx="666347" cy="666373"/>
            <a:chOff x="7134700" y="414375"/>
            <a:chExt cx="501919" cy="501900"/>
          </a:xfrm>
        </p:grpSpPr>
        <p:sp>
          <p:nvSpPr>
            <p:cNvPr id="343" name="Google Shape;343;p18"/>
            <p:cNvSpPr/>
            <p:nvPr/>
          </p:nvSpPr>
          <p:spPr>
            <a:xfrm>
              <a:off x="7134700" y="4143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4" name="Google Shape;344;p18"/>
            <p:cNvSpPr/>
            <p:nvPr/>
          </p:nvSpPr>
          <p:spPr>
            <a:xfrm>
              <a:off x="7287100" y="4143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5" name="Google Shape;345;p18"/>
            <p:cNvSpPr/>
            <p:nvPr/>
          </p:nvSpPr>
          <p:spPr>
            <a:xfrm>
              <a:off x="7439500" y="4143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6" name="Google Shape;346;p18"/>
            <p:cNvSpPr/>
            <p:nvPr/>
          </p:nvSpPr>
          <p:spPr>
            <a:xfrm>
              <a:off x="7134700" y="5667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7" name="Google Shape;347;p18"/>
            <p:cNvSpPr/>
            <p:nvPr/>
          </p:nvSpPr>
          <p:spPr>
            <a:xfrm>
              <a:off x="7287100" y="5667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8" name="Google Shape;348;p18"/>
            <p:cNvSpPr/>
            <p:nvPr/>
          </p:nvSpPr>
          <p:spPr>
            <a:xfrm>
              <a:off x="7439500" y="5667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9" name="Google Shape;349;p18"/>
            <p:cNvSpPr/>
            <p:nvPr/>
          </p:nvSpPr>
          <p:spPr>
            <a:xfrm>
              <a:off x="7134700" y="7191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0" name="Google Shape;350;p18"/>
            <p:cNvSpPr/>
            <p:nvPr/>
          </p:nvSpPr>
          <p:spPr>
            <a:xfrm>
              <a:off x="7287100" y="7191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1" name="Google Shape;351;p18"/>
            <p:cNvSpPr/>
            <p:nvPr/>
          </p:nvSpPr>
          <p:spPr>
            <a:xfrm>
              <a:off x="7439500" y="7191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2" name="Google Shape;352;p18"/>
            <p:cNvSpPr/>
            <p:nvPr/>
          </p:nvSpPr>
          <p:spPr>
            <a:xfrm>
              <a:off x="7134700" y="8715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3" name="Google Shape;353;p18"/>
            <p:cNvSpPr/>
            <p:nvPr/>
          </p:nvSpPr>
          <p:spPr>
            <a:xfrm>
              <a:off x="7287100" y="8715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4" name="Google Shape;354;p18"/>
            <p:cNvSpPr/>
            <p:nvPr/>
          </p:nvSpPr>
          <p:spPr>
            <a:xfrm>
              <a:off x="7439500" y="8715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5" name="Google Shape;355;p18"/>
            <p:cNvSpPr/>
            <p:nvPr/>
          </p:nvSpPr>
          <p:spPr>
            <a:xfrm>
              <a:off x="7591900" y="4143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6" name="Google Shape;356;p18"/>
            <p:cNvSpPr/>
            <p:nvPr/>
          </p:nvSpPr>
          <p:spPr>
            <a:xfrm>
              <a:off x="7591900" y="5667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7" name="Google Shape;357;p18"/>
            <p:cNvSpPr/>
            <p:nvPr/>
          </p:nvSpPr>
          <p:spPr>
            <a:xfrm>
              <a:off x="7591900" y="7191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8" name="Google Shape;358;p18"/>
            <p:cNvSpPr/>
            <p:nvPr/>
          </p:nvSpPr>
          <p:spPr>
            <a:xfrm>
              <a:off x="7591919" y="8715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59" name="Google Shape;359;p18"/>
          <p:cNvGrpSpPr/>
          <p:nvPr/>
        </p:nvGrpSpPr>
        <p:grpSpPr>
          <a:xfrm rot="-5400000">
            <a:off x="8018100" y="-167410"/>
            <a:ext cx="318554" cy="653721"/>
            <a:chOff x="5385375" y="498300"/>
            <a:chExt cx="802200" cy="556500"/>
          </a:xfrm>
        </p:grpSpPr>
        <p:sp>
          <p:nvSpPr>
            <p:cNvPr id="360" name="Google Shape;360;p18"/>
            <p:cNvSpPr/>
            <p:nvPr/>
          </p:nvSpPr>
          <p:spPr>
            <a:xfrm>
              <a:off x="5385375" y="498300"/>
              <a:ext cx="802200" cy="993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1" name="Google Shape;361;p18"/>
            <p:cNvSpPr/>
            <p:nvPr/>
          </p:nvSpPr>
          <p:spPr>
            <a:xfrm>
              <a:off x="5385375" y="726900"/>
              <a:ext cx="802200" cy="993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2" name="Google Shape;362;p18"/>
            <p:cNvSpPr/>
            <p:nvPr/>
          </p:nvSpPr>
          <p:spPr>
            <a:xfrm>
              <a:off x="5385375" y="955500"/>
              <a:ext cx="802200" cy="993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3" name="Google Shape;363;p18"/>
          <p:cNvSpPr txBox="1"/>
          <p:nvPr>
            <p:ph type="title"/>
          </p:nvPr>
        </p:nvSpPr>
        <p:spPr>
          <a:xfrm>
            <a:off x="508700" y="646500"/>
            <a:ext cx="4284300" cy="653700"/>
          </a:xfrm>
          <a:prstGeom prst="rect">
            <a:avLst/>
          </a:prstGeom>
        </p:spPr>
        <p:txBody>
          <a:bodyPr anchorCtr="0" anchor="ctr" bIns="0" lIns="0" spcFirstLastPara="1" rIns="0" wrap="square" tIns="0">
            <a:noAutofit/>
          </a:bodyPr>
          <a:lstStyle>
            <a:lvl1pPr lvl="0" rtl="0">
              <a:lnSpc>
                <a:spcPct val="80000"/>
              </a:lnSpc>
              <a:spcBef>
                <a:spcPts val="0"/>
              </a:spcBef>
              <a:spcAft>
                <a:spcPts val="0"/>
              </a:spcAft>
              <a:buSzPts val="2600"/>
              <a:buNone/>
              <a:defRPr/>
            </a:lvl1pPr>
            <a:lvl2pPr lvl="1" rtl="0">
              <a:lnSpc>
                <a:spcPct val="80000"/>
              </a:lnSpc>
              <a:spcBef>
                <a:spcPts val="0"/>
              </a:spcBef>
              <a:spcAft>
                <a:spcPts val="0"/>
              </a:spcAft>
              <a:buSzPts val="2400"/>
              <a:buNone/>
              <a:defRPr sz="2400"/>
            </a:lvl2pPr>
            <a:lvl3pPr lvl="2" rtl="0">
              <a:lnSpc>
                <a:spcPct val="80000"/>
              </a:lnSpc>
              <a:spcBef>
                <a:spcPts val="0"/>
              </a:spcBef>
              <a:spcAft>
                <a:spcPts val="0"/>
              </a:spcAft>
              <a:buSzPts val="2400"/>
              <a:buNone/>
              <a:defRPr sz="2400"/>
            </a:lvl3pPr>
            <a:lvl4pPr lvl="3" rtl="0">
              <a:lnSpc>
                <a:spcPct val="80000"/>
              </a:lnSpc>
              <a:spcBef>
                <a:spcPts val="0"/>
              </a:spcBef>
              <a:spcAft>
                <a:spcPts val="0"/>
              </a:spcAft>
              <a:buSzPts val="2400"/>
              <a:buNone/>
              <a:defRPr sz="2400"/>
            </a:lvl4pPr>
            <a:lvl5pPr lvl="4" rtl="0">
              <a:lnSpc>
                <a:spcPct val="80000"/>
              </a:lnSpc>
              <a:spcBef>
                <a:spcPts val="0"/>
              </a:spcBef>
              <a:spcAft>
                <a:spcPts val="0"/>
              </a:spcAft>
              <a:buSzPts val="2400"/>
              <a:buNone/>
              <a:defRPr sz="2400"/>
            </a:lvl5pPr>
            <a:lvl6pPr lvl="5" rtl="0">
              <a:lnSpc>
                <a:spcPct val="80000"/>
              </a:lnSpc>
              <a:spcBef>
                <a:spcPts val="0"/>
              </a:spcBef>
              <a:spcAft>
                <a:spcPts val="0"/>
              </a:spcAft>
              <a:buSzPts val="2400"/>
              <a:buNone/>
              <a:defRPr sz="2400"/>
            </a:lvl6pPr>
            <a:lvl7pPr lvl="6" rtl="0">
              <a:lnSpc>
                <a:spcPct val="80000"/>
              </a:lnSpc>
              <a:spcBef>
                <a:spcPts val="0"/>
              </a:spcBef>
              <a:spcAft>
                <a:spcPts val="0"/>
              </a:spcAft>
              <a:buSzPts val="2400"/>
              <a:buNone/>
              <a:defRPr sz="2400"/>
            </a:lvl7pPr>
            <a:lvl8pPr lvl="7" rtl="0">
              <a:lnSpc>
                <a:spcPct val="80000"/>
              </a:lnSpc>
              <a:spcBef>
                <a:spcPts val="0"/>
              </a:spcBef>
              <a:spcAft>
                <a:spcPts val="0"/>
              </a:spcAft>
              <a:buSzPts val="2400"/>
              <a:buNone/>
              <a:defRPr sz="2400"/>
            </a:lvl8pPr>
            <a:lvl9pPr lvl="8" rtl="0">
              <a:lnSpc>
                <a:spcPct val="80000"/>
              </a:lnSpc>
              <a:spcBef>
                <a:spcPts val="0"/>
              </a:spcBef>
              <a:spcAft>
                <a:spcPts val="0"/>
              </a:spcAft>
              <a:buSzPts val="2400"/>
              <a:buNone/>
              <a:defRPr sz="2400"/>
            </a:lvl9pPr>
          </a:lstStyle>
          <a:p/>
        </p:txBody>
      </p:sp>
      <p:sp>
        <p:nvSpPr>
          <p:cNvPr id="364" name="Google Shape;364;p18"/>
          <p:cNvSpPr txBox="1"/>
          <p:nvPr>
            <p:ph idx="1" type="body"/>
          </p:nvPr>
        </p:nvSpPr>
        <p:spPr>
          <a:xfrm>
            <a:off x="508700" y="1599700"/>
            <a:ext cx="4284300" cy="2886000"/>
          </a:xfrm>
          <a:prstGeom prst="rect">
            <a:avLst/>
          </a:prstGeom>
        </p:spPr>
        <p:txBody>
          <a:bodyPr anchorCtr="0" anchor="t" bIns="0" lIns="0" spcFirstLastPara="1" rIns="0" wrap="square" tIns="0">
            <a:noAutofit/>
          </a:bodyPr>
          <a:lstStyle>
            <a:lvl1pPr indent="-381000" lvl="0" marL="457200" rtl="0">
              <a:spcBef>
                <a:spcPts val="600"/>
              </a:spcBef>
              <a:spcAft>
                <a:spcPts val="0"/>
              </a:spcAft>
              <a:buSzPts val="2400"/>
              <a:buChar char="▪"/>
              <a:defRPr/>
            </a:lvl1pPr>
            <a:lvl2pPr indent="-381000" lvl="1" marL="914400" rtl="0">
              <a:spcBef>
                <a:spcPts val="0"/>
              </a:spcBef>
              <a:spcAft>
                <a:spcPts val="0"/>
              </a:spcAft>
              <a:buSzPts val="2400"/>
              <a:buChar char="▫"/>
              <a:defRPr/>
            </a:lvl2pPr>
            <a:lvl3pPr indent="-381000" lvl="2" marL="1371600" rtl="0">
              <a:spcBef>
                <a:spcPts val="0"/>
              </a:spcBef>
              <a:spcAft>
                <a:spcPts val="0"/>
              </a:spcAft>
              <a:buSzPts val="2400"/>
              <a:buChar char="▫"/>
              <a:defRPr/>
            </a:lvl3pPr>
            <a:lvl4pPr indent="-381000" lvl="3" marL="1828800" rtl="0">
              <a:spcBef>
                <a:spcPts val="0"/>
              </a:spcBef>
              <a:spcAft>
                <a:spcPts val="0"/>
              </a:spcAft>
              <a:buSzPts val="2400"/>
              <a:buChar char="▫"/>
              <a:defRPr/>
            </a:lvl4pPr>
            <a:lvl5pPr indent="-381000" lvl="4" marL="2286000" rtl="0">
              <a:spcBef>
                <a:spcPts val="0"/>
              </a:spcBef>
              <a:spcAft>
                <a:spcPts val="0"/>
              </a:spcAft>
              <a:buSzPts val="2400"/>
              <a:buChar char="▫"/>
              <a:defRPr/>
            </a:lvl5pPr>
            <a:lvl6pPr indent="-381000" lvl="5" marL="2743200" rtl="0">
              <a:spcBef>
                <a:spcPts val="0"/>
              </a:spcBef>
              <a:spcAft>
                <a:spcPts val="0"/>
              </a:spcAft>
              <a:buSzPts val="2400"/>
              <a:buChar char="▫"/>
              <a:defRPr/>
            </a:lvl6pPr>
            <a:lvl7pPr indent="-381000" lvl="6" marL="3200400" rtl="0">
              <a:spcBef>
                <a:spcPts val="0"/>
              </a:spcBef>
              <a:spcAft>
                <a:spcPts val="0"/>
              </a:spcAft>
              <a:buSzPts val="2400"/>
              <a:buChar char="▫"/>
              <a:defRPr/>
            </a:lvl7pPr>
            <a:lvl8pPr indent="-381000" lvl="7" marL="3657600" rtl="0">
              <a:spcBef>
                <a:spcPts val="0"/>
              </a:spcBef>
              <a:spcAft>
                <a:spcPts val="0"/>
              </a:spcAft>
              <a:buSzPts val="2400"/>
              <a:buChar char="▫"/>
              <a:defRPr/>
            </a:lvl8pPr>
            <a:lvl9pPr indent="-381000" lvl="8" marL="4114800" rtl="0">
              <a:spcBef>
                <a:spcPts val="0"/>
              </a:spcBef>
              <a:spcAft>
                <a:spcPts val="0"/>
              </a:spcAft>
              <a:buSzPts val="2400"/>
              <a:buChar char="▫"/>
              <a:defRPr/>
            </a:lvl9pPr>
          </a:lstStyle>
          <a:p/>
        </p:txBody>
      </p:sp>
      <p:sp>
        <p:nvSpPr>
          <p:cNvPr id="365" name="Google Shape;365;p18"/>
          <p:cNvSpPr txBox="1"/>
          <p:nvPr>
            <p:ph idx="12" type="sldNum"/>
          </p:nvPr>
        </p:nvSpPr>
        <p:spPr>
          <a:xfrm>
            <a:off x="8504254" y="4489800"/>
            <a:ext cx="653700" cy="653700"/>
          </a:xfrm>
          <a:prstGeom prst="rect">
            <a:avLst/>
          </a:prstGeom>
        </p:spPr>
        <p:txBody>
          <a:bodyPr anchorCtr="0" anchor="ctr" bIns="0" lIns="0" spcFirstLastPara="1" rIns="0" wrap="square" tIns="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2 columns" type="twoColTx">
  <p:cSld name="TITLE_AND_TWO_COLUMNS">
    <p:spTree>
      <p:nvGrpSpPr>
        <p:cNvPr id="366" name="Shape 366"/>
        <p:cNvGrpSpPr/>
        <p:nvPr/>
      </p:nvGrpSpPr>
      <p:grpSpPr>
        <a:xfrm>
          <a:off x="0" y="0"/>
          <a:ext cx="0" cy="0"/>
          <a:chOff x="0" y="0"/>
          <a:chExt cx="0" cy="0"/>
        </a:xfrm>
      </p:grpSpPr>
      <p:grpSp>
        <p:nvGrpSpPr>
          <p:cNvPr id="367" name="Google Shape;367;p19"/>
          <p:cNvGrpSpPr/>
          <p:nvPr/>
        </p:nvGrpSpPr>
        <p:grpSpPr>
          <a:xfrm>
            <a:off x="-207" y="0"/>
            <a:ext cx="9158157" cy="5149835"/>
            <a:chOff x="-207" y="0"/>
            <a:chExt cx="9158157" cy="5149835"/>
          </a:xfrm>
        </p:grpSpPr>
        <p:sp>
          <p:nvSpPr>
            <p:cNvPr id="368" name="Google Shape;368;p19"/>
            <p:cNvSpPr/>
            <p:nvPr/>
          </p:nvSpPr>
          <p:spPr>
            <a:xfrm>
              <a:off x="8504250" y="4489800"/>
              <a:ext cx="653700" cy="653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9" name="Google Shape;369;p19"/>
            <p:cNvSpPr/>
            <p:nvPr/>
          </p:nvSpPr>
          <p:spPr>
            <a:xfrm>
              <a:off x="0" y="0"/>
              <a:ext cx="653700" cy="51435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0" name="Google Shape;370;p19"/>
            <p:cNvSpPr/>
            <p:nvPr/>
          </p:nvSpPr>
          <p:spPr>
            <a:xfrm>
              <a:off x="322375" y="664300"/>
              <a:ext cx="8181900" cy="653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71" name="Google Shape;371;p19"/>
            <p:cNvGrpSpPr/>
            <p:nvPr/>
          </p:nvGrpSpPr>
          <p:grpSpPr>
            <a:xfrm>
              <a:off x="-207" y="664293"/>
              <a:ext cx="155867" cy="653721"/>
              <a:chOff x="5385375" y="498300"/>
              <a:chExt cx="802200" cy="556500"/>
            </a:xfrm>
          </p:grpSpPr>
          <p:sp>
            <p:nvSpPr>
              <p:cNvPr id="372" name="Google Shape;372;p19"/>
              <p:cNvSpPr/>
              <p:nvPr/>
            </p:nvSpPr>
            <p:spPr>
              <a:xfrm>
                <a:off x="5385375" y="498300"/>
                <a:ext cx="802200" cy="993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3" name="Google Shape;373;p19"/>
              <p:cNvSpPr/>
              <p:nvPr/>
            </p:nvSpPr>
            <p:spPr>
              <a:xfrm>
                <a:off x="5385375" y="726900"/>
                <a:ext cx="802200" cy="993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4" name="Google Shape;374;p19"/>
              <p:cNvSpPr/>
              <p:nvPr/>
            </p:nvSpPr>
            <p:spPr>
              <a:xfrm>
                <a:off x="5385375" y="955500"/>
                <a:ext cx="802200" cy="993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75" name="Google Shape;375;p19"/>
            <p:cNvGrpSpPr/>
            <p:nvPr/>
          </p:nvGrpSpPr>
          <p:grpSpPr>
            <a:xfrm>
              <a:off x="322384" y="4483463"/>
              <a:ext cx="666347" cy="666373"/>
              <a:chOff x="7134700" y="414375"/>
              <a:chExt cx="501919" cy="501900"/>
            </a:xfrm>
          </p:grpSpPr>
          <p:sp>
            <p:nvSpPr>
              <p:cNvPr id="376" name="Google Shape;376;p19"/>
              <p:cNvSpPr/>
              <p:nvPr/>
            </p:nvSpPr>
            <p:spPr>
              <a:xfrm>
                <a:off x="7134700" y="4143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7" name="Google Shape;377;p19"/>
              <p:cNvSpPr/>
              <p:nvPr/>
            </p:nvSpPr>
            <p:spPr>
              <a:xfrm>
                <a:off x="7287100" y="4143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8" name="Google Shape;378;p19"/>
              <p:cNvSpPr/>
              <p:nvPr/>
            </p:nvSpPr>
            <p:spPr>
              <a:xfrm>
                <a:off x="7439500" y="4143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9" name="Google Shape;379;p19"/>
              <p:cNvSpPr/>
              <p:nvPr/>
            </p:nvSpPr>
            <p:spPr>
              <a:xfrm>
                <a:off x="7134700" y="5667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0" name="Google Shape;380;p19"/>
              <p:cNvSpPr/>
              <p:nvPr/>
            </p:nvSpPr>
            <p:spPr>
              <a:xfrm>
                <a:off x="7287100" y="5667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1" name="Google Shape;381;p19"/>
              <p:cNvSpPr/>
              <p:nvPr/>
            </p:nvSpPr>
            <p:spPr>
              <a:xfrm>
                <a:off x="7439500" y="5667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2" name="Google Shape;382;p19"/>
              <p:cNvSpPr/>
              <p:nvPr/>
            </p:nvSpPr>
            <p:spPr>
              <a:xfrm>
                <a:off x="7134700" y="7191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3" name="Google Shape;383;p19"/>
              <p:cNvSpPr/>
              <p:nvPr/>
            </p:nvSpPr>
            <p:spPr>
              <a:xfrm>
                <a:off x="7287100" y="7191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4" name="Google Shape;384;p19"/>
              <p:cNvSpPr/>
              <p:nvPr/>
            </p:nvSpPr>
            <p:spPr>
              <a:xfrm>
                <a:off x="7439500" y="7191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5" name="Google Shape;385;p19"/>
              <p:cNvSpPr/>
              <p:nvPr/>
            </p:nvSpPr>
            <p:spPr>
              <a:xfrm>
                <a:off x="7134700" y="8715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6" name="Google Shape;386;p19"/>
              <p:cNvSpPr/>
              <p:nvPr/>
            </p:nvSpPr>
            <p:spPr>
              <a:xfrm>
                <a:off x="7287100" y="8715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7" name="Google Shape;387;p19"/>
              <p:cNvSpPr/>
              <p:nvPr/>
            </p:nvSpPr>
            <p:spPr>
              <a:xfrm>
                <a:off x="7439500" y="8715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8" name="Google Shape;388;p19"/>
              <p:cNvSpPr/>
              <p:nvPr/>
            </p:nvSpPr>
            <p:spPr>
              <a:xfrm>
                <a:off x="7591900" y="4143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9" name="Google Shape;389;p19"/>
              <p:cNvSpPr/>
              <p:nvPr/>
            </p:nvSpPr>
            <p:spPr>
              <a:xfrm>
                <a:off x="7591900" y="5667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0" name="Google Shape;390;p19"/>
              <p:cNvSpPr/>
              <p:nvPr/>
            </p:nvSpPr>
            <p:spPr>
              <a:xfrm>
                <a:off x="7591900" y="7191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1" name="Google Shape;391;p19"/>
              <p:cNvSpPr/>
              <p:nvPr/>
            </p:nvSpPr>
            <p:spPr>
              <a:xfrm>
                <a:off x="7591919" y="8715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92" name="Google Shape;392;p19"/>
            <p:cNvGrpSpPr/>
            <p:nvPr/>
          </p:nvGrpSpPr>
          <p:grpSpPr>
            <a:xfrm>
              <a:off x="8832384" y="670955"/>
              <a:ext cx="311815" cy="653721"/>
              <a:chOff x="5385375" y="498300"/>
              <a:chExt cx="802200" cy="556500"/>
            </a:xfrm>
          </p:grpSpPr>
          <p:sp>
            <p:nvSpPr>
              <p:cNvPr id="393" name="Google Shape;393;p19"/>
              <p:cNvSpPr/>
              <p:nvPr/>
            </p:nvSpPr>
            <p:spPr>
              <a:xfrm>
                <a:off x="5385375" y="498300"/>
                <a:ext cx="802200" cy="993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4" name="Google Shape;394;p19"/>
              <p:cNvSpPr/>
              <p:nvPr/>
            </p:nvSpPr>
            <p:spPr>
              <a:xfrm>
                <a:off x="5385375" y="726900"/>
                <a:ext cx="802200" cy="993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5" name="Google Shape;395;p19"/>
              <p:cNvSpPr/>
              <p:nvPr/>
            </p:nvSpPr>
            <p:spPr>
              <a:xfrm>
                <a:off x="5385375" y="955500"/>
                <a:ext cx="802200" cy="993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396" name="Google Shape;396;p19"/>
          <p:cNvSpPr txBox="1"/>
          <p:nvPr>
            <p:ph type="title"/>
          </p:nvPr>
        </p:nvSpPr>
        <p:spPr>
          <a:xfrm>
            <a:off x="661100" y="664300"/>
            <a:ext cx="7843200" cy="653700"/>
          </a:xfrm>
          <a:prstGeom prst="rect">
            <a:avLst/>
          </a:prstGeom>
        </p:spPr>
        <p:txBody>
          <a:bodyPr anchorCtr="0" anchor="ctr" bIns="0" lIns="0" spcFirstLastPara="1" rIns="0" wrap="square" tIns="0">
            <a:noAutofit/>
          </a:bodyPr>
          <a:lstStyle>
            <a:lvl1pPr lvl="0" rtl="0">
              <a:spcBef>
                <a:spcPts val="0"/>
              </a:spcBef>
              <a:spcAft>
                <a:spcPts val="0"/>
              </a:spcAft>
              <a:buSzPts val="2600"/>
              <a:buNone/>
              <a:defRPr/>
            </a:lvl1pPr>
            <a:lvl2pPr lvl="1" rtl="0">
              <a:spcBef>
                <a:spcPts val="0"/>
              </a:spcBef>
              <a:spcAft>
                <a:spcPts val="0"/>
              </a:spcAft>
              <a:buSzPts val="2600"/>
              <a:buNone/>
              <a:defRPr/>
            </a:lvl2pPr>
            <a:lvl3pPr lvl="2" rtl="0">
              <a:spcBef>
                <a:spcPts val="0"/>
              </a:spcBef>
              <a:spcAft>
                <a:spcPts val="0"/>
              </a:spcAft>
              <a:buSzPts val="2600"/>
              <a:buNone/>
              <a:defRPr/>
            </a:lvl3pPr>
            <a:lvl4pPr lvl="3" rtl="0">
              <a:spcBef>
                <a:spcPts val="0"/>
              </a:spcBef>
              <a:spcAft>
                <a:spcPts val="0"/>
              </a:spcAft>
              <a:buSzPts val="2600"/>
              <a:buNone/>
              <a:defRPr/>
            </a:lvl4pPr>
            <a:lvl5pPr lvl="4" rtl="0">
              <a:spcBef>
                <a:spcPts val="0"/>
              </a:spcBef>
              <a:spcAft>
                <a:spcPts val="0"/>
              </a:spcAft>
              <a:buSzPts val="2600"/>
              <a:buNone/>
              <a:defRPr/>
            </a:lvl5pPr>
            <a:lvl6pPr lvl="5" rtl="0">
              <a:spcBef>
                <a:spcPts val="0"/>
              </a:spcBef>
              <a:spcAft>
                <a:spcPts val="0"/>
              </a:spcAft>
              <a:buSzPts val="2600"/>
              <a:buNone/>
              <a:defRPr/>
            </a:lvl6pPr>
            <a:lvl7pPr lvl="6" rtl="0">
              <a:spcBef>
                <a:spcPts val="0"/>
              </a:spcBef>
              <a:spcAft>
                <a:spcPts val="0"/>
              </a:spcAft>
              <a:buSzPts val="2600"/>
              <a:buNone/>
              <a:defRPr/>
            </a:lvl7pPr>
            <a:lvl8pPr lvl="7" rtl="0">
              <a:spcBef>
                <a:spcPts val="0"/>
              </a:spcBef>
              <a:spcAft>
                <a:spcPts val="0"/>
              </a:spcAft>
              <a:buSzPts val="2600"/>
              <a:buNone/>
              <a:defRPr/>
            </a:lvl8pPr>
            <a:lvl9pPr lvl="8" rtl="0">
              <a:spcBef>
                <a:spcPts val="0"/>
              </a:spcBef>
              <a:spcAft>
                <a:spcPts val="0"/>
              </a:spcAft>
              <a:buSzPts val="2600"/>
              <a:buNone/>
              <a:defRPr/>
            </a:lvl9pPr>
          </a:lstStyle>
          <a:p/>
        </p:txBody>
      </p:sp>
      <p:sp>
        <p:nvSpPr>
          <p:cNvPr id="397" name="Google Shape;397;p19"/>
          <p:cNvSpPr txBox="1"/>
          <p:nvPr>
            <p:ph idx="1" type="body"/>
          </p:nvPr>
        </p:nvSpPr>
        <p:spPr>
          <a:xfrm>
            <a:off x="1172650" y="1599700"/>
            <a:ext cx="3447300" cy="2890200"/>
          </a:xfrm>
          <a:prstGeom prst="rect">
            <a:avLst/>
          </a:prstGeom>
        </p:spPr>
        <p:txBody>
          <a:bodyPr anchorCtr="0" anchor="t" bIns="0" lIns="0" spcFirstLastPara="1" rIns="0" wrap="square" tIns="0">
            <a:noAutofit/>
          </a:bodyPr>
          <a:lstStyle>
            <a:lvl1pPr indent="-355600" lvl="0" marL="457200" rtl="0">
              <a:spcBef>
                <a:spcPts val="600"/>
              </a:spcBef>
              <a:spcAft>
                <a:spcPts val="0"/>
              </a:spcAft>
              <a:buSzPts val="2000"/>
              <a:buChar char="▪"/>
              <a:defRPr sz="2000"/>
            </a:lvl1pPr>
            <a:lvl2pPr indent="-355600" lvl="1" marL="914400" rtl="0">
              <a:spcBef>
                <a:spcPts val="0"/>
              </a:spcBef>
              <a:spcAft>
                <a:spcPts val="0"/>
              </a:spcAft>
              <a:buSzPts val="2000"/>
              <a:buChar char="▫"/>
              <a:defRPr sz="2000"/>
            </a:lvl2pPr>
            <a:lvl3pPr indent="-355600" lvl="2" marL="1371600" rtl="0">
              <a:spcBef>
                <a:spcPts val="0"/>
              </a:spcBef>
              <a:spcAft>
                <a:spcPts val="0"/>
              </a:spcAft>
              <a:buSzPts val="2000"/>
              <a:buChar char="▫"/>
              <a:defRPr sz="2000"/>
            </a:lvl3pPr>
            <a:lvl4pPr indent="-355600" lvl="3" marL="1828800" rtl="0">
              <a:spcBef>
                <a:spcPts val="0"/>
              </a:spcBef>
              <a:spcAft>
                <a:spcPts val="0"/>
              </a:spcAft>
              <a:buSzPts val="2000"/>
              <a:buChar char="▫"/>
              <a:defRPr sz="2000"/>
            </a:lvl4pPr>
            <a:lvl5pPr indent="-355600" lvl="4" marL="2286000" rtl="0">
              <a:spcBef>
                <a:spcPts val="0"/>
              </a:spcBef>
              <a:spcAft>
                <a:spcPts val="0"/>
              </a:spcAft>
              <a:buSzPts val="2000"/>
              <a:buChar char="▫"/>
              <a:defRPr sz="2000"/>
            </a:lvl5pPr>
            <a:lvl6pPr indent="-355600" lvl="5" marL="2743200" rtl="0">
              <a:spcBef>
                <a:spcPts val="0"/>
              </a:spcBef>
              <a:spcAft>
                <a:spcPts val="0"/>
              </a:spcAft>
              <a:buSzPts val="2000"/>
              <a:buChar char="▫"/>
              <a:defRPr sz="2000"/>
            </a:lvl6pPr>
            <a:lvl7pPr indent="-355600" lvl="6" marL="3200400" rtl="0">
              <a:spcBef>
                <a:spcPts val="0"/>
              </a:spcBef>
              <a:spcAft>
                <a:spcPts val="0"/>
              </a:spcAft>
              <a:buSzPts val="2000"/>
              <a:buChar char="▫"/>
              <a:defRPr sz="2000"/>
            </a:lvl7pPr>
            <a:lvl8pPr indent="-355600" lvl="7" marL="3657600" rtl="0">
              <a:spcBef>
                <a:spcPts val="0"/>
              </a:spcBef>
              <a:spcAft>
                <a:spcPts val="0"/>
              </a:spcAft>
              <a:buSzPts val="2000"/>
              <a:buChar char="▫"/>
              <a:defRPr sz="2000"/>
            </a:lvl8pPr>
            <a:lvl9pPr indent="-355600" lvl="8" marL="4114800" rtl="0">
              <a:spcBef>
                <a:spcPts val="0"/>
              </a:spcBef>
              <a:spcAft>
                <a:spcPts val="0"/>
              </a:spcAft>
              <a:buSzPts val="2000"/>
              <a:buChar char="▫"/>
              <a:defRPr sz="2000"/>
            </a:lvl9pPr>
          </a:lstStyle>
          <a:p/>
        </p:txBody>
      </p:sp>
      <p:sp>
        <p:nvSpPr>
          <p:cNvPr id="398" name="Google Shape;398;p19"/>
          <p:cNvSpPr txBox="1"/>
          <p:nvPr>
            <p:ph idx="2" type="body"/>
          </p:nvPr>
        </p:nvSpPr>
        <p:spPr>
          <a:xfrm>
            <a:off x="5056888" y="1599700"/>
            <a:ext cx="3447300" cy="2890200"/>
          </a:xfrm>
          <a:prstGeom prst="rect">
            <a:avLst/>
          </a:prstGeom>
        </p:spPr>
        <p:txBody>
          <a:bodyPr anchorCtr="0" anchor="t" bIns="0" lIns="0" spcFirstLastPara="1" rIns="0" wrap="square" tIns="0">
            <a:noAutofit/>
          </a:bodyPr>
          <a:lstStyle>
            <a:lvl1pPr indent="-355600" lvl="0" marL="457200" rtl="0">
              <a:spcBef>
                <a:spcPts val="600"/>
              </a:spcBef>
              <a:spcAft>
                <a:spcPts val="0"/>
              </a:spcAft>
              <a:buSzPts val="2000"/>
              <a:buChar char="▪"/>
              <a:defRPr sz="2000"/>
            </a:lvl1pPr>
            <a:lvl2pPr indent="-355600" lvl="1" marL="914400" rtl="0">
              <a:spcBef>
                <a:spcPts val="0"/>
              </a:spcBef>
              <a:spcAft>
                <a:spcPts val="0"/>
              </a:spcAft>
              <a:buSzPts val="2000"/>
              <a:buChar char="▫"/>
              <a:defRPr sz="2000"/>
            </a:lvl2pPr>
            <a:lvl3pPr indent="-355600" lvl="2" marL="1371600" rtl="0">
              <a:spcBef>
                <a:spcPts val="0"/>
              </a:spcBef>
              <a:spcAft>
                <a:spcPts val="0"/>
              </a:spcAft>
              <a:buSzPts val="2000"/>
              <a:buChar char="▫"/>
              <a:defRPr sz="2000"/>
            </a:lvl3pPr>
            <a:lvl4pPr indent="-355600" lvl="3" marL="1828800" rtl="0">
              <a:spcBef>
                <a:spcPts val="0"/>
              </a:spcBef>
              <a:spcAft>
                <a:spcPts val="0"/>
              </a:spcAft>
              <a:buSzPts val="2000"/>
              <a:buChar char="▫"/>
              <a:defRPr sz="2000"/>
            </a:lvl4pPr>
            <a:lvl5pPr indent="-355600" lvl="4" marL="2286000" rtl="0">
              <a:spcBef>
                <a:spcPts val="0"/>
              </a:spcBef>
              <a:spcAft>
                <a:spcPts val="0"/>
              </a:spcAft>
              <a:buSzPts val="2000"/>
              <a:buChar char="▫"/>
              <a:defRPr sz="2000"/>
            </a:lvl5pPr>
            <a:lvl6pPr indent="-355600" lvl="5" marL="2743200" rtl="0">
              <a:spcBef>
                <a:spcPts val="0"/>
              </a:spcBef>
              <a:spcAft>
                <a:spcPts val="0"/>
              </a:spcAft>
              <a:buSzPts val="2000"/>
              <a:buChar char="▫"/>
              <a:defRPr sz="2000"/>
            </a:lvl6pPr>
            <a:lvl7pPr indent="-355600" lvl="6" marL="3200400" rtl="0">
              <a:spcBef>
                <a:spcPts val="0"/>
              </a:spcBef>
              <a:spcAft>
                <a:spcPts val="0"/>
              </a:spcAft>
              <a:buSzPts val="2000"/>
              <a:buChar char="▫"/>
              <a:defRPr sz="2000"/>
            </a:lvl7pPr>
            <a:lvl8pPr indent="-355600" lvl="7" marL="3657600" rtl="0">
              <a:spcBef>
                <a:spcPts val="0"/>
              </a:spcBef>
              <a:spcAft>
                <a:spcPts val="0"/>
              </a:spcAft>
              <a:buSzPts val="2000"/>
              <a:buChar char="▫"/>
              <a:defRPr sz="2000"/>
            </a:lvl8pPr>
            <a:lvl9pPr indent="-355600" lvl="8" marL="4114800" rtl="0">
              <a:spcBef>
                <a:spcPts val="0"/>
              </a:spcBef>
              <a:spcAft>
                <a:spcPts val="0"/>
              </a:spcAft>
              <a:buSzPts val="2000"/>
              <a:buChar char="▫"/>
              <a:defRPr sz="2000"/>
            </a:lvl9pPr>
          </a:lstStyle>
          <a:p/>
        </p:txBody>
      </p:sp>
      <p:sp>
        <p:nvSpPr>
          <p:cNvPr id="399" name="Google Shape;399;p19"/>
          <p:cNvSpPr txBox="1"/>
          <p:nvPr>
            <p:ph idx="12" type="sldNum"/>
          </p:nvPr>
        </p:nvSpPr>
        <p:spPr>
          <a:xfrm>
            <a:off x="8504254" y="4489800"/>
            <a:ext cx="653700" cy="6537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3 columns">
  <p:cSld name="TITLE_AND_TWO_COLUMNS_1">
    <p:spTree>
      <p:nvGrpSpPr>
        <p:cNvPr id="400" name="Shape 400"/>
        <p:cNvGrpSpPr/>
        <p:nvPr/>
      </p:nvGrpSpPr>
      <p:grpSpPr>
        <a:xfrm>
          <a:off x="0" y="0"/>
          <a:ext cx="0" cy="0"/>
          <a:chOff x="0" y="0"/>
          <a:chExt cx="0" cy="0"/>
        </a:xfrm>
      </p:grpSpPr>
      <p:grpSp>
        <p:nvGrpSpPr>
          <p:cNvPr id="401" name="Google Shape;401;p20"/>
          <p:cNvGrpSpPr/>
          <p:nvPr/>
        </p:nvGrpSpPr>
        <p:grpSpPr>
          <a:xfrm>
            <a:off x="-207" y="0"/>
            <a:ext cx="9158157" cy="5149835"/>
            <a:chOff x="-207" y="0"/>
            <a:chExt cx="9158157" cy="5149835"/>
          </a:xfrm>
        </p:grpSpPr>
        <p:sp>
          <p:nvSpPr>
            <p:cNvPr id="402" name="Google Shape;402;p20"/>
            <p:cNvSpPr/>
            <p:nvPr/>
          </p:nvSpPr>
          <p:spPr>
            <a:xfrm>
              <a:off x="8504250" y="4489800"/>
              <a:ext cx="653700" cy="653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3" name="Google Shape;403;p20"/>
            <p:cNvSpPr/>
            <p:nvPr/>
          </p:nvSpPr>
          <p:spPr>
            <a:xfrm>
              <a:off x="0" y="0"/>
              <a:ext cx="653700" cy="51435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4" name="Google Shape;404;p20"/>
            <p:cNvSpPr/>
            <p:nvPr/>
          </p:nvSpPr>
          <p:spPr>
            <a:xfrm>
              <a:off x="322375" y="664300"/>
              <a:ext cx="8181900" cy="653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05" name="Google Shape;405;p20"/>
            <p:cNvGrpSpPr/>
            <p:nvPr/>
          </p:nvGrpSpPr>
          <p:grpSpPr>
            <a:xfrm>
              <a:off x="-207" y="664293"/>
              <a:ext cx="155867" cy="653721"/>
              <a:chOff x="5385375" y="498300"/>
              <a:chExt cx="802200" cy="556500"/>
            </a:xfrm>
          </p:grpSpPr>
          <p:sp>
            <p:nvSpPr>
              <p:cNvPr id="406" name="Google Shape;406;p20"/>
              <p:cNvSpPr/>
              <p:nvPr/>
            </p:nvSpPr>
            <p:spPr>
              <a:xfrm>
                <a:off x="5385375" y="498300"/>
                <a:ext cx="802200" cy="993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7" name="Google Shape;407;p20"/>
              <p:cNvSpPr/>
              <p:nvPr/>
            </p:nvSpPr>
            <p:spPr>
              <a:xfrm>
                <a:off x="5385375" y="726900"/>
                <a:ext cx="802200" cy="993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8" name="Google Shape;408;p20"/>
              <p:cNvSpPr/>
              <p:nvPr/>
            </p:nvSpPr>
            <p:spPr>
              <a:xfrm>
                <a:off x="5385375" y="955500"/>
                <a:ext cx="802200" cy="993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09" name="Google Shape;409;p20"/>
            <p:cNvGrpSpPr/>
            <p:nvPr/>
          </p:nvGrpSpPr>
          <p:grpSpPr>
            <a:xfrm>
              <a:off x="322384" y="4483463"/>
              <a:ext cx="666347" cy="666373"/>
              <a:chOff x="7134700" y="414375"/>
              <a:chExt cx="501919" cy="501900"/>
            </a:xfrm>
          </p:grpSpPr>
          <p:sp>
            <p:nvSpPr>
              <p:cNvPr id="410" name="Google Shape;410;p20"/>
              <p:cNvSpPr/>
              <p:nvPr/>
            </p:nvSpPr>
            <p:spPr>
              <a:xfrm>
                <a:off x="7134700" y="4143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1" name="Google Shape;411;p20"/>
              <p:cNvSpPr/>
              <p:nvPr/>
            </p:nvSpPr>
            <p:spPr>
              <a:xfrm>
                <a:off x="7287100" y="4143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2" name="Google Shape;412;p20"/>
              <p:cNvSpPr/>
              <p:nvPr/>
            </p:nvSpPr>
            <p:spPr>
              <a:xfrm>
                <a:off x="7439500" y="4143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3" name="Google Shape;413;p20"/>
              <p:cNvSpPr/>
              <p:nvPr/>
            </p:nvSpPr>
            <p:spPr>
              <a:xfrm>
                <a:off x="7134700" y="5667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4" name="Google Shape;414;p20"/>
              <p:cNvSpPr/>
              <p:nvPr/>
            </p:nvSpPr>
            <p:spPr>
              <a:xfrm>
                <a:off x="7287100" y="5667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5" name="Google Shape;415;p20"/>
              <p:cNvSpPr/>
              <p:nvPr/>
            </p:nvSpPr>
            <p:spPr>
              <a:xfrm>
                <a:off x="7439500" y="5667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6" name="Google Shape;416;p20"/>
              <p:cNvSpPr/>
              <p:nvPr/>
            </p:nvSpPr>
            <p:spPr>
              <a:xfrm>
                <a:off x="7134700" y="7191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7" name="Google Shape;417;p20"/>
              <p:cNvSpPr/>
              <p:nvPr/>
            </p:nvSpPr>
            <p:spPr>
              <a:xfrm>
                <a:off x="7287100" y="7191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8" name="Google Shape;418;p20"/>
              <p:cNvSpPr/>
              <p:nvPr/>
            </p:nvSpPr>
            <p:spPr>
              <a:xfrm>
                <a:off x="7439500" y="7191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9" name="Google Shape;419;p20"/>
              <p:cNvSpPr/>
              <p:nvPr/>
            </p:nvSpPr>
            <p:spPr>
              <a:xfrm>
                <a:off x="7134700" y="8715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0" name="Google Shape;420;p20"/>
              <p:cNvSpPr/>
              <p:nvPr/>
            </p:nvSpPr>
            <p:spPr>
              <a:xfrm>
                <a:off x="7287100" y="8715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1" name="Google Shape;421;p20"/>
              <p:cNvSpPr/>
              <p:nvPr/>
            </p:nvSpPr>
            <p:spPr>
              <a:xfrm>
                <a:off x="7439500" y="8715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2" name="Google Shape;422;p20"/>
              <p:cNvSpPr/>
              <p:nvPr/>
            </p:nvSpPr>
            <p:spPr>
              <a:xfrm>
                <a:off x="7591900" y="4143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3" name="Google Shape;423;p20"/>
              <p:cNvSpPr/>
              <p:nvPr/>
            </p:nvSpPr>
            <p:spPr>
              <a:xfrm>
                <a:off x="7591900" y="5667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4" name="Google Shape;424;p20"/>
              <p:cNvSpPr/>
              <p:nvPr/>
            </p:nvSpPr>
            <p:spPr>
              <a:xfrm>
                <a:off x="7591900" y="7191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5" name="Google Shape;425;p20"/>
              <p:cNvSpPr/>
              <p:nvPr/>
            </p:nvSpPr>
            <p:spPr>
              <a:xfrm>
                <a:off x="7591919" y="8715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26" name="Google Shape;426;p20"/>
            <p:cNvGrpSpPr/>
            <p:nvPr/>
          </p:nvGrpSpPr>
          <p:grpSpPr>
            <a:xfrm>
              <a:off x="8832384" y="670955"/>
              <a:ext cx="311815" cy="653721"/>
              <a:chOff x="5385375" y="498300"/>
              <a:chExt cx="802200" cy="556500"/>
            </a:xfrm>
          </p:grpSpPr>
          <p:sp>
            <p:nvSpPr>
              <p:cNvPr id="427" name="Google Shape;427;p20"/>
              <p:cNvSpPr/>
              <p:nvPr/>
            </p:nvSpPr>
            <p:spPr>
              <a:xfrm>
                <a:off x="5385375" y="498300"/>
                <a:ext cx="802200" cy="993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8" name="Google Shape;428;p20"/>
              <p:cNvSpPr/>
              <p:nvPr/>
            </p:nvSpPr>
            <p:spPr>
              <a:xfrm>
                <a:off x="5385375" y="726900"/>
                <a:ext cx="802200" cy="993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9" name="Google Shape;429;p20"/>
              <p:cNvSpPr/>
              <p:nvPr/>
            </p:nvSpPr>
            <p:spPr>
              <a:xfrm>
                <a:off x="5385375" y="955500"/>
                <a:ext cx="802200" cy="993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430" name="Google Shape;430;p20"/>
          <p:cNvSpPr txBox="1"/>
          <p:nvPr>
            <p:ph type="title"/>
          </p:nvPr>
        </p:nvSpPr>
        <p:spPr>
          <a:xfrm>
            <a:off x="661100" y="664300"/>
            <a:ext cx="7843200" cy="653700"/>
          </a:xfrm>
          <a:prstGeom prst="rect">
            <a:avLst/>
          </a:prstGeom>
        </p:spPr>
        <p:txBody>
          <a:bodyPr anchorCtr="0" anchor="ctr" bIns="0" lIns="0" spcFirstLastPara="1" rIns="0" wrap="square" tIns="0">
            <a:noAutofit/>
          </a:bodyPr>
          <a:lstStyle>
            <a:lvl1pPr lvl="0" rtl="0">
              <a:spcBef>
                <a:spcPts val="0"/>
              </a:spcBef>
              <a:spcAft>
                <a:spcPts val="0"/>
              </a:spcAft>
              <a:buSzPts val="2600"/>
              <a:buNone/>
              <a:defRPr/>
            </a:lvl1pPr>
            <a:lvl2pPr lvl="1" rtl="0">
              <a:spcBef>
                <a:spcPts val="0"/>
              </a:spcBef>
              <a:spcAft>
                <a:spcPts val="0"/>
              </a:spcAft>
              <a:buSzPts val="2600"/>
              <a:buNone/>
              <a:defRPr/>
            </a:lvl2pPr>
            <a:lvl3pPr lvl="2" rtl="0">
              <a:spcBef>
                <a:spcPts val="0"/>
              </a:spcBef>
              <a:spcAft>
                <a:spcPts val="0"/>
              </a:spcAft>
              <a:buSzPts val="2600"/>
              <a:buNone/>
              <a:defRPr/>
            </a:lvl3pPr>
            <a:lvl4pPr lvl="3" rtl="0">
              <a:spcBef>
                <a:spcPts val="0"/>
              </a:spcBef>
              <a:spcAft>
                <a:spcPts val="0"/>
              </a:spcAft>
              <a:buSzPts val="2600"/>
              <a:buNone/>
              <a:defRPr/>
            </a:lvl4pPr>
            <a:lvl5pPr lvl="4" rtl="0">
              <a:spcBef>
                <a:spcPts val="0"/>
              </a:spcBef>
              <a:spcAft>
                <a:spcPts val="0"/>
              </a:spcAft>
              <a:buSzPts val="2600"/>
              <a:buNone/>
              <a:defRPr/>
            </a:lvl5pPr>
            <a:lvl6pPr lvl="5" rtl="0">
              <a:spcBef>
                <a:spcPts val="0"/>
              </a:spcBef>
              <a:spcAft>
                <a:spcPts val="0"/>
              </a:spcAft>
              <a:buSzPts val="2600"/>
              <a:buNone/>
              <a:defRPr/>
            </a:lvl6pPr>
            <a:lvl7pPr lvl="6" rtl="0">
              <a:spcBef>
                <a:spcPts val="0"/>
              </a:spcBef>
              <a:spcAft>
                <a:spcPts val="0"/>
              </a:spcAft>
              <a:buSzPts val="2600"/>
              <a:buNone/>
              <a:defRPr/>
            </a:lvl7pPr>
            <a:lvl8pPr lvl="7" rtl="0">
              <a:spcBef>
                <a:spcPts val="0"/>
              </a:spcBef>
              <a:spcAft>
                <a:spcPts val="0"/>
              </a:spcAft>
              <a:buSzPts val="2600"/>
              <a:buNone/>
              <a:defRPr/>
            </a:lvl8pPr>
            <a:lvl9pPr lvl="8" rtl="0">
              <a:spcBef>
                <a:spcPts val="0"/>
              </a:spcBef>
              <a:spcAft>
                <a:spcPts val="0"/>
              </a:spcAft>
              <a:buSzPts val="2600"/>
              <a:buNone/>
              <a:defRPr/>
            </a:lvl9pPr>
          </a:lstStyle>
          <a:p/>
        </p:txBody>
      </p:sp>
      <p:sp>
        <p:nvSpPr>
          <p:cNvPr id="431" name="Google Shape;431;p20"/>
          <p:cNvSpPr txBox="1"/>
          <p:nvPr>
            <p:ph idx="1" type="body"/>
          </p:nvPr>
        </p:nvSpPr>
        <p:spPr>
          <a:xfrm>
            <a:off x="1165875" y="1599700"/>
            <a:ext cx="2257200" cy="2890200"/>
          </a:xfrm>
          <a:prstGeom prst="rect">
            <a:avLst/>
          </a:prstGeom>
        </p:spPr>
        <p:txBody>
          <a:bodyPr anchorCtr="0" anchor="t" bIns="0" lIns="0" spcFirstLastPara="1" rIns="0" wrap="square" tIns="0">
            <a:noAutofit/>
          </a:bodyPr>
          <a:lstStyle>
            <a:lvl1pPr indent="-342900" lvl="0" marL="457200" rtl="0">
              <a:spcBef>
                <a:spcPts val="600"/>
              </a:spcBef>
              <a:spcAft>
                <a:spcPts val="0"/>
              </a:spcAft>
              <a:buSzPts val="1800"/>
              <a:buChar char="▪"/>
              <a:defRPr sz="1800"/>
            </a:lvl1pPr>
            <a:lvl2pPr indent="-342900" lvl="1" marL="914400" rtl="0">
              <a:spcBef>
                <a:spcPts val="0"/>
              </a:spcBef>
              <a:spcAft>
                <a:spcPts val="0"/>
              </a:spcAft>
              <a:buSzPts val="1800"/>
              <a:buChar char="▫"/>
              <a:defRPr sz="1800"/>
            </a:lvl2pPr>
            <a:lvl3pPr indent="-342900" lvl="2" marL="1371600" rtl="0">
              <a:spcBef>
                <a:spcPts val="0"/>
              </a:spcBef>
              <a:spcAft>
                <a:spcPts val="0"/>
              </a:spcAft>
              <a:buSzPts val="1800"/>
              <a:buChar char="▫"/>
              <a:defRPr sz="1800"/>
            </a:lvl3pPr>
            <a:lvl4pPr indent="-342900" lvl="3" marL="1828800" rtl="0">
              <a:spcBef>
                <a:spcPts val="0"/>
              </a:spcBef>
              <a:spcAft>
                <a:spcPts val="0"/>
              </a:spcAft>
              <a:buSzPts val="1800"/>
              <a:buChar char="▫"/>
              <a:defRPr sz="1800"/>
            </a:lvl4pPr>
            <a:lvl5pPr indent="-342900" lvl="4" marL="2286000" rtl="0">
              <a:spcBef>
                <a:spcPts val="0"/>
              </a:spcBef>
              <a:spcAft>
                <a:spcPts val="0"/>
              </a:spcAft>
              <a:buSzPts val="1800"/>
              <a:buChar char="▫"/>
              <a:defRPr sz="1800"/>
            </a:lvl5pPr>
            <a:lvl6pPr indent="-342900" lvl="5" marL="2743200" rtl="0">
              <a:spcBef>
                <a:spcPts val="0"/>
              </a:spcBef>
              <a:spcAft>
                <a:spcPts val="0"/>
              </a:spcAft>
              <a:buSzPts val="1800"/>
              <a:buChar char="▫"/>
              <a:defRPr sz="1800"/>
            </a:lvl6pPr>
            <a:lvl7pPr indent="-342900" lvl="6" marL="3200400" rtl="0">
              <a:spcBef>
                <a:spcPts val="0"/>
              </a:spcBef>
              <a:spcAft>
                <a:spcPts val="0"/>
              </a:spcAft>
              <a:buSzPts val="1800"/>
              <a:buChar char="▫"/>
              <a:defRPr sz="1800"/>
            </a:lvl7pPr>
            <a:lvl8pPr indent="-342900" lvl="7" marL="3657600" rtl="0">
              <a:spcBef>
                <a:spcPts val="0"/>
              </a:spcBef>
              <a:spcAft>
                <a:spcPts val="0"/>
              </a:spcAft>
              <a:buSzPts val="1800"/>
              <a:buChar char="▫"/>
              <a:defRPr sz="1800"/>
            </a:lvl8pPr>
            <a:lvl9pPr indent="-342900" lvl="8" marL="4114800" rtl="0">
              <a:spcBef>
                <a:spcPts val="0"/>
              </a:spcBef>
              <a:spcAft>
                <a:spcPts val="0"/>
              </a:spcAft>
              <a:buSzPts val="1800"/>
              <a:buChar char="▫"/>
              <a:defRPr sz="1800"/>
            </a:lvl9pPr>
          </a:lstStyle>
          <a:p/>
        </p:txBody>
      </p:sp>
      <p:sp>
        <p:nvSpPr>
          <p:cNvPr id="432" name="Google Shape;432;p20"/>
          <p:cNvSpPr txBox="1"/>
          <p:nvPr>
            <p:ph idx="2" type="body"/>
          </p:nvPr>
        </p:nvSpPr>
        <p:spPr>
          <a:xfrm>
            <a:off x="3706438" y="1599700"/>
            <a:ext cx="2257200" cy="2890200"/>
          </a:xfrm>
          <a:prstGeom prst="rect">
            <a:avLst/>
          </a:prstGeom>
        </p:spPr>
        <p:txBody>
          <a:bodyPr anchorCtr="0" anchor="t" bIns="0" lIns="0" spcFirstLastPara="1" rIns="0" wrap="square" tIns="0">
            <a:noAutofit/>
          </a:bodyPr>
          <a:lstStyle>
            <a:lvl1pPr indent="-342900" lvl="0" marL="457200" rtl="0">
              <a:spcBef>
                <a:spcPts val="600"/>
              </a:spcBef>
              <a:spcAft>
                <a:spcPts val="0"/>
              </a:spcAft>
              <a:buSzPts val="1800"/>
              <a:buChar char="▪"/>
              <a:defRPr sz="1800"/>
            </a:lvl1pPr>
            <a:lvl2pPr indent="-342900" lvl="1" marL="914400" rtl="0">
              <a:spcBef>
                <a:spcPts val="0"/>
              </a:spcBef>
              <a:spcAft>
                <a:spcPts val="0"/>
              </a:spcAft>
              <a:buSzPts val="1800"/>
              <a:buChar char="▫"/>
              <a:defRPr sz="1800"/>
            </a:lvl2pPr>
            <a:lvl3pPr indent="-342900" lvl="2" marL="1371600" rtl="0">
              <a:spcBef>
                <a:spcPts val="0"/>
              </a:spcBef>
              <a:spcAft>
                <a:spcPts val="0"/>
              </a:spcAft>
              <a:buSzPts val="1800"/>
              <a:buChar char="▫"/>
              <a:defRPr sz="1800"/>
            </a:lvl3pPr>
            <a:lvl4pPr indent="-342900" lvl="3" marL="1828800" rtl="0">
              <a:spcBef>
                <a:spcPts val="0"/>
              </a:spcBef>
              <a:spcAft>
                <a:spcPts val="0"/>
              </a:spcAft>
              <a:buSzPts val="1800"/>
              <a:buChar char="▫"/>
              <a:defRPr sz="1800"/>
            </a:lvl4pPr>
            <a:lvl5pPr indent="-342900" lvl="4" marL="2286000" rtl="0">
              <a:spcBef>
                <a:spcPts val="0"/>
              </a:spcBef>
              <a:spcAft>
                <a:spcPts val="0"/>
              </a:spcAft>
              <a:buSzPts val="1800"/>
              <a:buChar char="▫"/>
              <a:defRPr sz="1800"/>
            </a:lvl5pPr>
            <a:lvl6pPr indent="-342900" lvl="5" marL="2743200" rtl="0">
              <a:spcBef>
                <a:spcPts val="0"/>
              </a:spcBef>
              <a:spcAft>
                <a:spcPts val="0"/>
              </a:spcAft>
              <a:buSzPts val="1800"/>
              <a:buChar char="▫"/>
              <a:defRPr sz="1800"/>
            </a:lvl6pPr>
            <a:lvl7pPr indent="-342900" lvl="6" marL="3200400" rtl="0">
              <a:spcBef>
                <a:spcPts val="0"/>
              </a:spcBef>
              <a:spcAft>
                <a:spcPts val="0"/>
              </a:spcAft>
              <a:buSzPts val="1800"/>
              <a:buChar char="▫"/>
              <a:defRPr sz="1800"/>
            </a:lvl7pPr>
            <a:lvl8pPr indent="-342900" lvl="7" marL="3657600" rtl="0">
              <a:spcBef>
                <a:spcPts val="0"/>
              </a:spcBef>
              <a:spcAft>
                <a:spcPts val="0"/>
              </a:spcAft>
              <a:buSzPts val="1800"/>
              <a:buChar char="▫"/>
              <a:defRPr sz="1800"/>
            </a:lvl8pPr>
            <a:lvl9pPr indent="-342900" lvl="8" marL="4114800" rtl="0">
              <a:spcBef>
                <a:spcPts val="0"/>
              </a:spcBef>
              <a:spcAft>
                <a:spcPts val="0"/>
              </a:spcAft>
              <a:buSzPts val="1800"/>
              <a:buChar char="▫"/>
              <a:defRPr sz="1800"/>
            </a:lvl9pPr>
          </a:lstStyle>
          <a:p/>
        </p:txBody>
      </p:sp>
      <p:sp>
        <p:nvSpPr>
          <p:cNvPr id="433" name="Google Shape;433;p20"/>
          <p:cNvSpPr txBox="1"/>
          <p:nvPr>
            <p:ph idx="3" type="body"/>
          </p:nvPr>
        </p:nvSpPr>
        <p:spPr>
          <a:xfrm>
            <a:off x="6247001" y="1599700"/>
            <a:ext cx="2257200" cy="2890200"/>
          </a:xfrm>
          <a:prstGeom prst="rect">
            <a:avLst/>
          </a:prstGeom>
        </p:spPr>
        <p:txBody>
          <a:bodyPr anchorCtr="0" anchor="t" bIns="0" lIns="0" spcFirstLastPara="1" rIns="0" wrap="square" tIns="0">
            <a:noAutofit/>
          </a:bodyPr>
          <a:lstStyle>
            <a:lvl1pPr indent="-342900" lvl="0" marL="457200" rtl="0">
              <a:spcBef>
                <a:spcPts val="600"/>
              </a:spcBef>
              <a:spcAft>
                <a:spcPts val="0"/>
              </a:spcAft>
              <a:buSzPts val="1800"/>
              <a:buChar char="▪"/>
              <a:defRPr sz="1800"/>
            </a:lvl1pPr>
            <a:lvl2pPr indent="-342900" lvl="1" marL="914400" rtl="0">
              <a:spcBef>
                <a:spcPts val="0"/>
              </a:spcBef>
              <a:spcAft>
                <a:spcPts val="0"/>
              </a:spcAft>
              <a:buSzPts val="1800"/>
              <a:buChar char="▫"/>
              <a:defRPr sz="1800"/>
            </a:lvl2pPr>
            <a:lvl3pPr indent="-342900" lvl="2" marL="1371600" rtl="0">
              <a:spcBef>
                <a:spcPts val="0"/>
              </a:spcBef>
              <a:spcAft>
                <a:spcPts val="0"/>
              </a:spcAft>
              <a:buSzPts val="1800"/>
              <a:buChar char="▫"/>
              <a:defRPr sz="1800"/>
            </a:lvl3pPr>
            <a:lvl4pPr indent="-342900" lvl="3" marL="1828800" rtl="0">
              <a:spcBef>
                <a:spcPts val="0"/>
              </a:spcBef>
              <a:spcAft>
                <a:spcPts val="0"/>
              </a:spcAft>
              <a:buSzPts val="1800"/>
              <a:buChar char="▫"/>
              <a:defRPr sz="1800"/>
            </a:lvl4pPr>
            <a:lvl5pPr indent="-342900" lvl="4" marL="2286000" rtl="0">
              <a:spcBef>
                <a:spcPts val="0"/>
              </a:spcBef>
              <a:spcAft>
                <a:spcPts val="0"/>
              </a:spcAft>
              <a:buSzPts val="1800"/>
              <a:buChar char="▫"/>
              <a:defRPr sz="1800"/>
            </a:lvl5pPr>
            <a:lvl6pPr indent="-342900" lvl="5" marL="2743200" rtl="0">
              <a:spcBef>
                <a:spcPts val="0"/>
              </a:spcBef>
              <a:spcAft>
                <a:spcPts val="0"/>
              </a:spcAft>
              <a:buSzPts val="1800"/>
              <a:buChar char="▫"/>
              <a:defRPr sz="1800"/>
            </a:lvl6pPr>
            <a:lvl7pPr indent="-342900" lvl="6" marL="3200400" rtl="0">
              <a:spcBef>
                <a:spcPts val="0"/>
              </a:spcBef>
              <a:spcAft>
                <a:spcPts val="0"/>
              </a:spcAft>
              <a:buSzPts val="1800"/>
              <a:buChar char="▫"/>
              <a:defRPr sz="1800"/>
            </a:lvl7pPr>
            <a:lvl8pPr indent="-342900" lvl="7" marL="3657600" rtl="0">
              <a:spcBef>
                <a:spcPts val="0"/>
              </a:spcBef>
              <a:spcAft>
                <a:spcPts val="0"/>
              </a:spcAft>
              <a:buSzPts val="1800"/>
              <a:buChar char="▫"/>
              <a:defRPr sz="1800"/>
            </a:lvl8pPr>
            <a:lvl9pPr indent="-342900" lvl="8" marL="4114800" rtl="0">
              <a:spcBef>
                <a:spcPts val="0"/>
              </a:spcBef>
              <a:spcAft>
                <a:spcPts val="0"/>
              </a:spcAft>
              <a:buSzPts val="1800"/>
              <a:buChar char="▫"/>
              <a:defRPr sz="1800"/>
            </a:lvl9pPr>
          </a:lstStyle>
          <a:p/>
        </p:txBody>
      </p:sp>
      <p:sp>
        <p:nvSpPr>
          <p:cNvPr id="434" name="Google Shape;434;p20"/>
          <p:cNvSpPr txBox="1"/>
          <p:nvPr>
            <p:ph idx="12" type="sldNum"/>
          </p:nvPr>
        </p:nvSpPr>
        <p:spPr>
          <a:xfrm>
            <a:off x="8504254" y="4489800"/>
            <a:ext cx="653700" cy="6537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35" name="Shape 435"/>
        <p:cNvGrpSpPr/>
        <p:nvPr/>
      </p:nvGrpSpPr>
      <p:grpSpPr>
        <a:xfrm>
          <a:off x="0" y="0"/>
          <a:ext cx="0" cy="0"/>
          <a:chOff x="0" y="0"/>
          <a:chExt cx="0" cy="0"/>
        </a:xfrm>
      </p:grpSpPr>
      <p:grpSp>
        <p:nvGrpSpPr>
          <p:cNvPr id="436" name="Google Shape;436;p21"/>
          <p:cNvGrpSpPr/>
          <p:nvPr/>
        </p:nvGrpSpPr>
        <p:grpSpPr>
          <a:xfrm>
            <a:off x="-207" y="0"/>
            <a:ext cx="9158157" cy="5149835"/>
            <a:chOff x="-207" y="0"/>
            <a:chExt cx="9158157" cy="5149835"/>
          </a:xfrm>
        </p:grpSpPr>
        <p:sp>
          <p:nvSpPr>
            <p:cNvPr id="437" name="Google Shape;437;p21"/>
            <p:cNvSpPr/>
            <p:nvPr/>
          </p:nvSpPr>
          <p:spPr>
            <a:xfrm>
              <a:off x="8504250" y="4489800"/>
              <a:ext cx="653700" cy="653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8" name="Google Shape;438;p21"/>
            <p:cNvSpPr/>
            <p:nvPr/>
          </p:nvSpPr>
          <p:spPr>
            <a:xfrm>
              <a:off x="0" y="0"/>
              <a:ext cx="653700" cy="51435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9" name="Google Shape;439;p21"/>
            <p:cNvSpPr/>
            <p:nvPr/>
          </p:nvSpPr>
          <p:spPr>
            <a:xfrm>
              <a:off x="322375" y="664300"/>
              <a:ext cx="8181900" cy="653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40" name="Google Shape;440;p21"/>
            <p:cNvGrpSpPr/>
            <p:nvPr/>
          </p:nvGrpSpPr>
          <p:grpSpPr>
            <a:xfrm>
              <a:off x="-207" y="664293"/>
              <a:ext cx="155867" cy="653721"/>
              <a:chOff x="5385375" y="498300"/>
              <a:chExt cx="802200" cy="556500"/>
            </a:xfrm>
          </p:grpSpPr>
          <p:sp>
            <p:nvSpPr>
              <p:cNvPr id="441" name="Google Shape;441;p21"/>
              <p:cNvSpPr/>
              <p:nvPr/>
            </p:nvSpPr>
            <p:spPr>
              <a:xfrm>
                <a:off x="5385375" y="498300"/>
                <a:ext cx="802200" cy="993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2" name="Google Shape;442;p21"/>
              <p:cNvSpPr/>
              <p:nvPr/>
            </p:nvSpPr>
            <p:spPr>
              <a:xfrm>
                <a:off x="5385375" y="726900"/>
                <a:ext cx="802200" cy="993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3" name="Google Shape;443;p21"/>
              <p:cNvSpPr/>
              <p:nvPr/>
            </p:nvSpPr>
            <p:spPr>
              <a:xfrm>
                <a:off x="5385375" y="955500"/>
                <a:ext cx="802200" cy="993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44" name="Google Shape;444;p21"/>
            <p:cNvGrpSpPr/>
            <p:nvPr/>
          </p:nvGrpSpPr>
          <p:grpSpPr>
            <a:xfrm>
              <a:off x="322384" y="4483463"/>
              <a:ext cx="666347" cy="666373"/>
              <a:chOff x="7134700" y="414375"/>
              <a:chExt cx="501919" cy="501900"/>
            </a:xfrm>
          </p:grpSpPr>
          <p:sp>
            <p:nvSpPr>
              <p:cNvPr id="445" name="Google Shape;445;p21"/>
              <p:cNvSpPr/>
              <p:nvPr/>
            </p:nvSpPr>
            <p:spPr>
              <a:xfrm>
                <a:off x="7134700" y="4143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6" name="Google Shape;446;p21"/>
              <p:cNvSpPr/>
              <p:nvPr/>
            </p:nvSpPr>
            <p:spPr>
              <a:xfrm>
                <a:off x="7287100" y="4143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7" name="Google Shape;447;p21"/>
              <p:cNvSpPr/>
              <p:nvPr/>
            </p:nvSpPr>
            <p:spPr>
              <a:xfrm>
                <a:off x="7439500" y="4143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8" name="Google Shape;448;p21"/>
              <p:cNvSpPr/>
              <p:nvPr/>
            </p:nvSpPr>
            <p:spPr>
              <a:xfrm>
                <a:off x="7134700" y="5667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9" name="Google Shape;449;p21"/>
              <p:cNvSpPr/>
              <p:nvPr/>
            </p:nvSpPr>
            <p:spPr>
              <a:xfrm>
                <a:off x="7287100" y="5667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0" name="Google Shape;450;p21"/>
              <p:cNvSpPr/>
              <p:nvPr/>
            </p:nvSpPr>
            <p:spPr>
              <a:xfrm>
                <a:off x="7439500" y="5667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1" name="Google Shape;451;p21"/>
              <p:cNvSpPr/>
              <p:nvPr/>
            </p:nvSpPr>
            <p:spPr>
              <a:xfrm>
                <a:off x="7134700" y="7191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2" name="Google Shape;452;p21"/>
              <p:cNvSpPr/>
              <p:nvPr/>
            </p:nvSpPr>
            <p:spPr>
              <a:xfrm>
                <a:off x="7287100" y="7191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3" name="Google Shape;453;p21"/>
              <p:cNvSpPr/>
              <p:nvPr/>
            </p:nvSpPr>
            <p:spPr>
              <a:xfrm>
                <a:off x="7439500" y="7191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4" name="Google Shape;454;p21"/>
              <p:cNvSpPr/>
              <p:nvPr/>
            </p:nvSpPr>
            <p:spPr>
              <a:xfrm>
                <a:off x="7134700" y="8715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5" name="Google Shape;455;p21"/>
              <p:cNvSpPr/>
              <p:nvPr/>
            </p:nvSpPr>
            <p:spPr>
              <a:xfrm>
                <a:off x="7287100" y="8715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6" name="Google Shape;456;p21"/>
              <p:cNvSpPr/>
              <p:nvPr/>
            </p:nvSpPr>
            <p:spPr>
              <a:xfrm>
                <a:off x="7439500" y="8715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7" name="Google Shape;457;p21"/>
              <p:cNvSpPr/>
              <p:nvPr/>
            </p:nvSpPr>
            <p:spPr>
              <a:xfrm>
                <a:off x="7591900" y="4143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8" name="Google Shape;458;p21"/>
              <p:cNvSpPr/>
              <p:nvPr/>
            </p:nvSpPr>
            <p:spPr>
              <a:xfrm>
                <a:off x="7591900" y="5667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9" name="Google Shape;459;p21"/>
              <p:cNvSpPr/>
              <p:nvPr/>
            </p:nvSpPr>
            <p:spPr>
              <a:xfrm>
                <a:off x="7591900" y="7191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0" name="Google Shape;460;p21"/>
              <p:cNvSpPr/>
              <p:nvPr/>
            </p:nvSpPr>
            <p:spPr>
              <a:xfrm>
                <a:off x="7591919" y="8715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61" name="Google Shape;461;p21"/>
            <p:cNvGrpSpPr/>
            <p:nvPr/>
          </p:nvGrpSpPr>
          <p:grpSpPr>
            <a:xfrm>
              <a:off x="8832384" y="670955"/>
              <a:ext cx="311815" cy="653721"/>
              <a:chOff x="5385375" y="498300"/>
              <a:chExt cx="802200" cy="556500"/>
            </a:xfrm>
          </p:grpSpPr>
          <p:sp>
            <p:nvSpPr>
              <p:cNvPr id="462" name="Google Shape;462;p21"/>
              <p:cNvSpPr/>
              <p:nvPr/>
            </p:nvSpPr>
            <p:spPr>
              <a:xfrm>
                <a:off x="5385375" y="498300"/>
                <a:ext cx="802200" cy="993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3" name="Google Shape;463;p21"/>
              <p:cNvSpPr/>
              <p:nvPr/>
            </p:nvSpPr>
            <p:spPr>
              <a:xfrm>
                <a:off x="5385375" y="726900"/>
                <a:ext cx="802200" cy="993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4" name="Google Shape;464;p21"/>
              <p:cNvSpPr/>
              <p:nvPr/>
            </p:nvSpPr>
            <p:spPr>
              <a:xfrm>
                <a:off x="5385375" y="955500"/>
                <a:ext cx="802200" cy="993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465" name="Google Shape;465;p21"/>
          <p:cNvSpPr txBox="1"/>
          <p:nvPr>
            <p:ph type="title"/>
          </p:nvPr>
        </p:nvSpPr>
        <p:spPr>
          <a:xfrm>
            <a:off x="661100" y="664300"/>
            <a:ext cx="7843200" cy="653700"/>
          </a:xfrm>
          <a:prstGeom prst="rect">
            <a:avLst/>
          </a:prstGeom>
        </p:spPr>
        <p:txBody>
          <a:bodyPr anchorCtr="0" anchor="ctr" bIns="0" lIns="0" spcFirstLastPara="1" rIns="0" wrap="square" tIns="0">
            <a:noAutofit/>
          </a:bodyPr>
          <a:lstStyle>
            <a:lvl1pPr lvl="0" rtl="0">
              <a:spcBef>
                <a:spcPts val="0"/>
              </a:spcBef>
              <a:spcAft>
                <a:spcPts val="0"/>
              </a:spcAft>
              <a:buSzPts val="2600"/>
              <a:buNone/>
              <a:defRPr/>
            </a:lvl1pPr>
            <a:lvl2pPr lvl="1" rtl="0">
              <a:spcBef>
                <a:spcPts val="0"/>
              </a:spcBef>
              <a:spcAft>
                <a:spcPts val="0"/>
              </a:spcAft>
              <a:buSzPts val="2600"/>
              <a:buNone/>
              <a:defRPr/>
            </a:lvl2pPr>
            <a:lvl3pPr lvl="2" rtl="0">
              <a:spcBef>
                <a:spcPts val="0"/>
              </a:spcBef>
              <a:spcAft>
                <a:spcPts val="0"/>
              </a:spcAft>
              <a:buSzPts val="2600"/>
              <a:buNone/>
              <a:defRPr/>
            </a:lvl3pPr>
            <a:lvl4pPr lvl="3" rtl="0">
              <a:spcBef>
                <a:spcPts val="0"/>
              </a:spcBef>
              <a:spcAft>
                <a:spcPts val="0"/>
              </a:spcAft>
              <a:buSzPts val="2600"/>
              <a:buNone/>
              <a:defRPr/>
            </a:lvl4pPr>
            <a:lvl5pPr lvl="4" rtl="0">
              <a:spcBef>
                <a:spcPts val="0"/>
              </a:spcBef>
              <a:spcAft>
                <a:spcPts val="0"/>
              </a:spcAft>
              <a:buSzPts val="2600"/>
              <a:buNone/>
              <a:defRPr/>
            </a:lvl5pPr>
            <a:lvl6pPr lvl="5" rtl="0">
              <a:spcBef>
                <a:spcPts val="0"/>
              </a:spcBef>
              <a:spcAft>
                <a:spcPts val="0"/>
              </a:spcAft>
              <a:buSzPts val="2600"/>
              <a:buNone/>
              <a:defRPr/>
            </a:lvl6pPr>
            <a:lvl7pPr lvl="6" rtl="0">
              <a:spcBef>
                <a:spcPts val="0"/>
              </a:spcBef>
              <a:spcAft>
                <a:spcPts val="0"/>
              </a:spcAft>
              <a:buSzPts val="2600"/>
              <a:buNone/>
              <a:defRPr/>
            </a:lvl7pPr>
            <a:lvl8pPr lvl="7" rtl="0">
              <a:spcBef>
                <a:spcPts val="0"/>
              </a:spcBef>
              <a:spcAft>
                <a:spcPts val="0"/>
              </a:spcAft>
              <a:buSzPts val="2600"/>
              <a:buNone/>
              <a:defRPr/>
            </a:lvl8pPr>
            <a:lvl9pPr lvl="8" rtl="0">
              <a:spcBef>
                <a:spcPts val="0"/>
              </a:spcBef>
              <a:spcAft>
                <a:spcPts val="0"/>
              </a:spcAft>
              <a:buSzPts val="2600"/>
              <a:buNone/>
              <a:defRPr/>
            </a:lvl9pPr>
          </a:lstStyle>
          <a:p/>
        </p:txBody>
      </p:sp>
      <p:sp>
        <p:nvSpPr>
          <p:cNvPr id="466" name="Google Shape;466;p21"/>
          <p:cNvSpPr txBox="1"/>
          <p:nvPr>
            <p:ph idx="12" type="sldNum"/>
          </p:nvPr>
        </p:nvSpPr>
        <p:spPr>
          <a:xfrm>
            <a:off x="8504254" y="4489800"/>
            <a:ext cx="653700" cy="6537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7" name="Shape 467"/>
        <p:cNvGrpSpPr/>
        <p:nvPr/>
      </p:nvGrpSpPr>
      <p:grpSpPr>
        <a:xfrm>
          <a:off x="0" y="0"/>
          <a:ext cx="0" cy="0"/>
          <a:chOff x="0" y="0"/>
          <a:chExt cx="0" cy="0"/>
        </a:xfrm>
      </p:grpSpPr>
      <p:sp>
        <p:nvSpPr>
          <p:cNvPr id="468" name="Google Shape;468;p22"/>
          <p:cNvSpPr/>
          <p:nvPr/>
        </p:nvSpPr>
        <p:spPr>
          <a:xfrm>
            <a:off x="8504250" y="4489800"/>
            <a:ext cx="653700" cy="653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9" name="Google Shape;469;p22"/>
          <p:cNvSpPr/>
          <p:nvPr/>
        </p:nvSpPr>
        <p:spPr>
          <a:xfrm>
            <a:off x="0" y="0"/>
            <a:ext cx="6537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0" name="Google Shape;470;p22"/>
          <p:cNvSpPr/>
          <p:nvPr/>
        </p:nvSpPr>
        <p:spPr>
          <a:xfrm>
            <a:off x="322375" y="4489799"/>
            <a:ext cx="7524000" cy="331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71" name="Google Shape;471;p22"/>
          <p:cNvGrpSpPr/>
          <p:nvPr/>
        </p:nvGrpSpPr>
        <p:grpSpPr>
          <a:xfrm>
            <a:off x="-207" y="664293"/>
            <a:ext cx="155867" cy="653721"/>
            <a:chOff x="5385375" y="498300"/>
            <a:chExt cx="802200" cy="556500"/>
          </a:xfrm>
        </p:grpSpPr>
        <p:sp>
          <p:nvSpPr>
            <p:cNvPr id="472" name="Google Shape;472;p22"/>
            <p:cNvSpPr/>
            <p:nvPr/>
          </p:nvSpPr>
          <p:spPr>
            <a:xfrm>
              <a:off x="5385375" y="498300"/>
              <a:ext cx="802200" cy="993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3" name="Google Shape;473;p22"/>
            <p:cNvSpPr/>
            <p:nvPr/>
          </p:nvSpPr>
          <p:spPr>
            <a:xfrm>
              <a:off x="5385375" y="726900"/>
              <a:ext cx="802200" cy="993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4" name="Google Shape;474;p22"/>
            <p:cNvSpPr/>
            <p:nvPr/>
          </p:nvSpPr>
          <p:spPr>
            <a:xfrm>
              <a:off x="5385375" y="955500"/>
              <a:ext cx="802200" cy="993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75" name="Google Shape;475;p22"/>
          <p:cNvGrpSpPr/>
          <p:nvPr/>
        </p:nvGrpSpPr>
        <p:grpSpPr>
          <a:xfrm>
            <a:off x="322384" y="657975"/>
            <a:ext cx="666347" cy="666373"/>
            <a:chOff x="7134700" y="414375"/>
            <a:chExt cx="501919" cy="501900"/>
          </a:xfrm>
        </p:grpSpPr>
        <p:sp>
          <p:nvSpPr>
            <p:cNvPr id="476" name="Google Shape;476;p22"/>
            <p:cNvSpPr/>
            <p:nvPr/>
          </p:nvSpPr>
          <p:spPr>
            <a:xfrm>
              <a:off x="7134700" y="414375"/>
              <a:ext cx="44700" cy="447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7" name="Google Shape;477;p22"/>
            <p:cNvSpPr/>
            <p:nvPr/>
          </p:nvSpPr>
          <p:spPr>
            <a:xfrm>
              <a:off x="7287100" y="414375"/>
              <a:ext cx="44700" cy="447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8" name="Google Shape;478;p22"/>
            <p:cNvSpPr/>
            <p:nvPr/>
          </p:nvSpPr>
          <p:spPr>
            <a:xfrm>
              <a:off x="7439500" y="414375"/>
              <a:ext cx="44700" cy="447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9" name="Google Shape;479;p22"/>
            <p:cNvSpPr/>
            <p:nvPr/>
          </p:nvSpPr>
          <p:spPr>
            <a:xfrm>
              <a:off x="7134700" y="566775"/>
              <a:ext cx="44700" cy="447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0" name="Google Shape;480;p22"/>
            <p:cNvSpPr/>
            <p:nvPr/>
          </p:nvSpPr>
          <p:spPr>
            <a:xfrm>
              <a:off x="7287100" y="566775"/>
              <a:ext cx="44700" cy="447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1" name="Google Shape;481;p22"/>
            <p:cNvSpPr/>
            <p:nvPr/>
          </p:nvSpPr>
          <p:spPr>
            <a:xfrm>
              <a:off x="7439500" y="566775"/>
              <a:ext cx="44700" cy="447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2" name="Google Shape;482;p22"/>
            <p:cNvSpPr/>
            <p:nvPr/>
          </p:nvSpPr>
          <p:spPr>
            <a:xfrm>
              <a:off x="7134700" y="719175"/>
              <a:ext cx="44700" cy="447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3" name="Google Shape;483;p22"/>
            <p:cNvSpPr/>
            <p:nvPr/>
          </p:nvSpPr>
          <p:spPr>
            <a:xfrm>
              <a:off x="7287100" y="719175"/>
              <a:ext cx="44700" cy="447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4" name="Google Shape;484;p22"/>
            <p:cNvSpPr/>
            <p:nvPr/>
          </p:nvSpPr>
          <p:spPr>
            <a:xfrm>
              <a:off x="7439500" y="719175"/>
              <a:ext cx="44700" cy="447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5" name="Google Shape;485;p22"/>
            <p:cNvSpPr/>
            <p:nvPr/>
          </p:nvSpPr>
          <p:spPr>
            <a:xfrm>
              <a:off x="7134700" y="871575"/>
              <a:ext cx="44700" cy="447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6" name="Google Shape;486;p22"/>
            <p:cNvSpPr/>
            <p:nvPr/>
          </p:nvSpPr>
          <p:spPr>
            <a:xfrm>
              <a:off x="7287100" y="871575"/>
              <a:ext cx="44700" cy="447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7" name="Google Shape;487;p22"/>
            <p:cNvSpPr/>
            <p:nvPr/>
          </p:nvSpPr>
          <p:spPr>
            <a:xfrm>
              <a:off x="7439500" y="871575"/>
              <a:ext cx="44700" cy="447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8" name="Google Shape;488;p22"/>
            <p:cNvSpPr/>
            <p:nvPr/>
          </p:nvSpPr>
          <p:spPr>
            <a:xfrm>
              <a:off x="7591900" y="414375"/>
              <a:ext cx="44700" cy="447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9" name="Google Shape;489;p22"/>
            <p:cNvSpPr/>
            <p:nvPr/>
          </p:nvSpPr>
          <p:spPr>
            <a:xfrm>
              <a:off x="7591900" y="566775"/>
              <a:ext cx="44700" cy="447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0" name="Google Shape;490;p22"/>
            <p:cNvSpPr/>
            <p:nvPr/>
          </p:nvSpPr>
          <p:spPr>
            <a:xfrm>
              <a:off x="7591900" y="719175"/>
              <a:ext cx="44700" cy="447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1" name="Google Shape;491;p22"/>
            <p:cNvSpPr/>
            <p:nvPr/>
          </p:nvSpPr>
          <p:spPr>
            <a:xfrm>
              <a:off x="7591919" y="871575"/>
              <a:ext cx="44700" cy="447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92" name="Google Shape;492;p22"/>
          <p:cNvGrpSpPr/>
          <p:nvPr/>
        </p:nvGrpSpPr>
        <p:grpSpPr>
          <a:xfrm>
            <a:off x="8832384" y="670955"/>
            <a:ext cx="311815" cy="653721"/>
            <a:chOff x="5385375" y="498300"/>
            <a:chExt cx="802200" cy="556500"/>
          </a:xfrm>
        </p:grpSpPr>
        <p:sp>
          <p:nvSpPr>
            <p:cNvPr id="493" name="Google Shape;493;p22"/>
            <p:cNvSpPr/>
            <p:nvPr/>
          </p:nvSpPr>
          <p:spPr>
            <a:xfrm>
              <a:off x="5385375" y="498300"/>
              <a:ext cx="802200" cy="993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4" name="Google Shape;494;p22"/>
            <p:cNvSpPr/>
            <p:nvPr/>
          </p:nvSpPr>
          <p:spPr>
            <a:xfrm>
              <a:off x="5385375" y="726900"/>
              <a:ext cx="802200" cy="993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5" name="Google Shape;495;p22"/>
            <p:cNvSpPr/>
            <p:nvPr/>
          </p:nvSpPr>
          <p:spPr>
            <a:xfrm>
              <a:off x="5385375" y="955500"/>
              <a:ext cx="802200" cy="993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96" name="Google Shape;496;p22"/>
          <p:cNvSpPr txBox="1"/>
          <p:nvPr>
            <p:ph idx="1" type="body"/>
          </p:nvPr>
        </p:nvSpPr>
        <p:spPr>
          <a:xfrm>
            <a:off x="650725" y="4489800"/>
            <a:ext cx="7195800" cy="331200"/>
          </a:xfrm>
          <a:prstGeom prst="rect">
            <a:avLst/>
          </a:prstGeom>
        </p:spPr>
        <p:txBody>
          <a:bodyPr anchorCtr="0" anchor="ctr" bIns="0" lIns="0" spcFirstLastPara="1" rIns="0" wrap="square" tIns="0">
            <a:noAutofit/>
          </a:bodyPr>
          <a:lstStyle>
            <a:lvl1pPr indent="-228600" lvl="0" marL="457200" rtl="0">
              <a:spcBef>
                <a:spcPts val="360"/>
              </a:spcBef>
              <a:spcAft>
                <a:spcPts val="0"/>
              </a:spcAft>
              <a:buSzPts val="1400"/>
              <a:buNone/>
              <a:defRPr sz="1400"/>
            </a:lvl1pPr>
          </a:lstStyle>
          <a:p/>
        </p:txBody>
      </p:sp>
      <p:sp>
        <p:nvSpPr>
          <p:cNvPr id="497" name="Google Shape;497;p22"/>
          <p:cNvSpPr txBox="1"/>
          <p:nvPr>
            <p:ph idx="12" type="sldNum"/>
          </p:nvPr>
        </p:nvSpPr>
        <p:spPr>
          <a:xfrm>
            <a:off x="8504254" y="4489800"/>
            <a:ext cx="653700" cy="6537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variant 1" type="blank">
  <p:cSld name="BLANK">
    <p:spTree>
      <p:nvGrpSpPr>
        <p:cNvPr id="498" name="Shape 498"/>
        <p:cNvGrpSpPr/>
        <p:nvPr/>
      </p:nvGrpSpPr>
      <p:grpSpPr>
        <a:xfrm>
          <a:off x="0" y="0"/>
          <a:ext cx="0" cy="0"/>
          <a:chOff x="0" y="0"/>
          <a:chExt cx="0" cy="0"/>
        </a:xfrm>
      </p:grpSpPr>
      <p:grpSp>
        <p:nvGrpSpPr>
          <p:cNvPr id="499" name="Google Shape;499;p23"/>
          <p:cNvGrpSpPr/>
          <p:nvPr/>
        </p:nvGrpSpPr>
        <p:grpSpPr>
          <a:xfrm>
            <a:off x="-207" y="0"/>
            <a:ext cx="9158157" cy="5149835"/>
            <a:chOff x="-207" y="0"/>
            <a:chExt cx="9158157" cy="5149835"/>
          </a:xfrm>
        </p:grpSpPr>
        <p:sp>
          <p:nvSpPr>
            <p:cNvPr id="500" name="Google Shape;500;p23"/>
            <p:cNvSpPr/>
            <p:nvPr/>
          </p:nvSpPr>
          <p:spPr>
            <a:xfrm>
              <a:off x="8504250" y="4489800"/>
              <a:ext cx="653700" cy="653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1" name="Google Shape;501;p23"/>
            <p:cNvSpPr/>
            <p:nvPr/>
          </p:nvSpPr>
          <p:spPr>
            <a:xfrm>
              <a:off x="0" y="0"/>
              <a:ext cx="653700" cy="51435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02" name="Google Shape;502;p23"/>
            <p:cNvGrpSpPr/>
            <p:nvPr/>
          </p:nvGrpSpPr>
          <p:grpSpPr>
            <a:xfrm>
              <a:off x="-207" y="664293"/>
              <a:ext cx="155867" cy="653721"/>
              <a:chOff x="5385375" y="498300"/>
              <a:chExt cx="802200" cy="556500"/>
            </a:xfrm>
          </p:grpSpPr>
          <p:sp>
            <p:nvSpPr>
              <p:cNvPr id="503" name="Google Shape;503;p23"/>
              <p:cNvSpPr/>
              <p:nvPr/>
            </p:nvSpPr>
            <p:spPr>
              <a:xfrm>
                <a:off x="5385375" y="498300"/>
                <a:ext cx="802200" cy="993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4" name="Google Shape;504;p23"/>
              <p:cNvSpPr/>
              <p:nvPr/>
            </p:nvSpPr>
            <p:spPr>
              <a:xfrm>
                <a:off x="5385375" y="726900"/>
                <a:ext cx="802200" cy="993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5" name="Google Shape;505;p23"/>
              <p:cNvSpPr/>
              <p:nvPr/>
            </p:nvSpPr>
            <p:spPr>
              <a:xfrm>
                <a:off x="5385375" y="955500"/>
                <a:ext cx="802200" cy="993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06" name="Google Shape;506;p23"/>
            <p:cNvGrpSpPr/>
            <p:nvPr/>
          </p:nvGrpSpPr>
          <p:grpSpPr>
            <a:xfrm>
              <a:off x="322384" y="4483463"/>
              <a:ext cx="666347" cy="666373"/>
              <a:chOff x="7134700" y="414375"/>
              <a:chExt cx="501919" cy="501900"/>
            </a:xfrm>
          </p:grpSpPr>
          <p:sp>
            <p:nvSpPr>
              <p:cNvPr id="507" name="Google Shape;507;p23"/>
              <p:cNvSpPr/>
              <p:nvPr/>
            </p:nvSpPr>
            <p:spPr>
              <a:xfrm>
                <a:off x="7134700" y="4143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8" name="Google Shape;508;p23"/>
              <p:cNvSpPr/>
              <p:nvPr/>
            </p:nvSpPr>
            <p:spPr>
              <a:xfrm>
                <a:off x="7287100" y="4143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9" name="Google Shape;509;p23"/>
              <p:cNvSpPr/>
              <p:nvPr/>
            </p:nvSpPr>
            <p:spPr>
              <a:xfrm>
                <a:off x="7439500" y="4143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0" name="Google Shape;510;p23"/>
              <p:cNvSpPr/>
              <p:nvPr/>
            </p:nvSpPr>
            <p:spPr>
              <a:xfrm>
                <a:off x="7134700" y="5667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1" name="Google Shape;511;p23"/>
              <p:cNvSpPr/>
              <p:nvPr/>
            </p:nvSpPr>
            <p:spPr>
              <a:xfrm>
                <a:off x="7287100" y="5667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2" name="Google Shape;512;p23"/>
              <p:cNvSpPr/>
              <p:nvPr/>
            </p:nvSpPr>
            <p:spPr>
              <a:xfrm>
                <a:off x="7439500" y="5667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3" name="Google Shape;513;p23"/>
              <p:cNvSpPr/>
              <p:nvPr/>
            </p:nvSpPr>
            <p:spPr>
              <a:xfrm>
                <a:off x="7134700" y="7191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4" name="Google Shape;514;p23"/>
              <p:cNvSpPr/>
              <p:nvPr/>
            </p:nvSpPr>
            <p:spPr>
              <a:xfrm>
                <a:off x="7287100" y="7191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5" name="Google Shape;515;p23"/>
              <p:cNvSpPr/>
              <p:nvPr/>
            </p:nvSpPr>
            <p:spPr>
              <a:xfrm>
                <a:off x="7439500" y="7191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6" name="Google Shape;516;p23"/>
              <p:cNvSpPr/>
              <p:nvPr/>
            </p:nvSpPr>
            <p:spPr>
              <a:xfrm>
                <a:off x="7134700" y="8715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7" name="Google Shape;517;p23"/>
              <p:cNvSpPr/>
              <p:nvPr/>
            </p:nvSpPr>
            <p:spPr>
              <a:xfrm>
                <a:off x="7287100" y="8715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8" name="Google Shape;518;p23"/>
              <p:cNvSpPr/>
              <p:nvPr/>
            </p:nvSpPr>
            <p:spPr>
              <a:xfrm>
                <a:off x="7439500" y="8715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9" name="Google Shape;519;p23"/>
              <p:cNvSpPr/>
              <p:nvPr/>
            </p:nvSpPr>
            <p:spPr>
              <a:xfrm>
                <a:off x="7591900" y="4143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0" name="Google Shape;520;p23"/>
              <p:cNvSpPr/>
              <p:nvPr/>
            </p:nvSpPr>
            <p:spPr>
              <a:xfrm>
                <a:off x="7591900" y="5667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1" name="Google Shape;521;p23"/>
              <p:cNvSpPr/>
              <p:nvPr/>
            </p:nvSpPr>
            <p:spPr>
              <a:xfrm>
                <a:off x="7591900" y="7191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2" name="Google Shape;522;p23"/>
              <p:cNvSpPr/>
              <p:nvPr/>
            </p:nvSpPr>
            <p:spPr>
              <a:xfrm>
                <a:off x="7591919" y="871575"/>
                <a:ext cx="44700" cy="44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23" name="Google Shape;523;p23"/>
            <p:cNvGrpSpPr/>
            <p:nvPr/>
          </p:nvGrpSpPr>
          <p:grpSpPr>
            <a:xfrm>
              <a:off x="8832384" y="670955"/>
              <a:ext cx="311815" cy="653721"/>
              <a:chOff x="5385375" y="498300"/>
              <a:chExt cx="802200" cy="556500"/>
            </a:xfrm>
          </p:grpSpPr>
          <p:sp>
            <p:nvSpPr>
              <p:cNvPr id="524" name="Google Shape;524;p23"/>
              <p:cNvSpPr/>
              <p:nvPr/>
            </p:nvSpPr>
            <p:spPr>
              <a:xfrm>
                <a:off x="5385375" y="498300"/>
                <a:ext cx="802200" cy="993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5" name="Google Shape;525;p23"/>
              <p:cNvSpPr/>
              <p:nvPr/>
            </p:nvSpPr>
            <p:spPr>
              <a:xfrm>
                <a:off x="5385375" y="726900"/>
                <a:ext cx="802200" cy="993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6" name="Google Shape;526;p23"/>
              <p:cNvSpPr/>
              <p:nvPr/>
            </p:nvSpPr>
            <p:spPr>
              <a:xfrm>
                <a:off x="5385375" y="955500"/>
                <a:ext cx="802200" cy="993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527" name="Google Shape;527;p23"/>
          <p:cNvSpPr txBox="1"/>
          <p:nvPr>
            <p:ph idx="12" type="sldNum"/>
          </p:nvPr>
        </p:nvSpPr>
        <p:spPr>
          <a:xfrm>
            <a:off x="8504254" y="4489800"/>
            <a:ext cx="653700" cy="6537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variant 2">
  <p:cSld name="BLANK_1">
    <p:spTree>
      <p:nvGrpSpPr>
        <p:cNvPr id="528" name="Shape 528"/>
        <p:cNvGrpSpPr/>
        <p:nvPr/>
      </p:nvGrpSpPr>
      <p:grpSpPr>
        <a:xfrm>
          <a:off x="0" y="0"/>
          <a:ext cx="0" cy="0"/>
          <a:chOff x="0" y="0"/>
          <a:chExt cx="0" cy="0"/>
        </a:xfrm>
      </p:grpSpPr>
      <p:sp>
        <p:nvSpPr>
          <p:cNvPr id="529" name="Google Shape;529;p24"/>
          <p:cNvSpPr/>
          <p:nvPr/>
        </p:nvSpPr>
        <p:spPr>
          <a:xfrm>
            <a:off x="8490504" y="4489800"/>
            <a:ext cx="653700" cy="6537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0" name="Google Shape;530;p24"/>
          <p:cNvSpPr/>
          <p:nvPr/>
        </p:nvSpPr>
        <p:spPr>
          <a:xfrm>
            <a:off x="0" y="0"/>
            <a:ext cx="6537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31" name="Google Shape;531;p24"/>
          <p:cNvGrpSpPr/>
          <p:nvPr/>
        </p:nvGrpSpPr>
        <p:grpSpPr>
          <a:xfrm>
            <a:off x="-207" y="664293"/>
            <a:ext cx="155867" cy="653721"/>
            <a:chOff x="5385375" y="498300"/>
            <a:chExt cx="802200" cy="556500"/>
          </a:xfrm>
        </p:grpSpPr>
        <p:sp>
          <p:nvSpPr>
            <p:cNvPr id="532" name="Google Shape;532;p24"/>
            <p:cNvSpPr/>
            <p:nvPr/>
          </p:nvSpPr>
          <p:spPr>
            <a:xfrm>
              <a:off x="5385375" y="498300"/>
              <a:ext cx="802200" cy="993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3" name="Google Shape;533;p24"/>
            <p:cNvSpPr/>
            <p:nvPr/>
          </p:nvSpPr>
          <p:spPr>
            <a:xfrm>
              <a:off x="5385375" y="726900"/>
              <a:ext cx="802200" cy="993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4" name="Google Shape;534;p24"/>
            <p:cNvSpPr/>
            <p:nvPr/>
          </p:nvSpPr>
          <p:spPr>
            <a:xfrm>
              <a:off x="5385375" y="955500"/>
              <a:ext cx="802200" cy="993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35" name="Google Shape;535;p24"/>
          <p:cNvGrpSpPr/>
          <p:nvPr/>
        </p:nvGrpSpPr>
        <p:grpSpPr>
          <a:xfrm>
            <a:off x="322384" y="657975"/>
            <a:ext cx="666347" cy="666373"/>
            <a:chOff x="7134700" y="414375"/>
            <a:chExt cx="501919" cy="501900"/>
          </a:xfrm>
        </p:grpSpPr>
        <p:sp>
          <p:nvSpPr>
            <p:cNvPr id="536" name="Google Shape;536;p24"/>
            <p:cNvSpPr/>
            <p:nvPr/>
          </p:nvSpPr>
          <p:spPr>
            <a:xfrm>
              <a:off x="7134700" y="414375"/>
              <a:ext cx="44700" cy="447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7" name="Google Shape;537;p24"/>
            <p:cNvSpPr/>
            <p:nvPr/>
          </p:nvSpPr>
          <p:spPr>
            <a:xfrm>
              <a:off x="7287100" y="414375"/>
              <a:ext cx="44700" cy="447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8" name="Google Shape;538;p24"/>
            <p:cNvSpPr/>
            <p:nvPr/>
          </p:nvSpPr>
          <p:spPr>
            <a:xfrm>
              <a:off x="7439500" y="414375"/>
              <a:ext cx="44700" cy="447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9" name="Google Shape;539;p24"/>
            <p:cNvSpPr/>
            <p:nvPr/>
          </p:nvSpPr>
          <p:spPr>
            <a:xfrm>
              <a:off x="7134700" y="566775"/>
              <a:ext cx="44700" cy="447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0" name="Google Shape;540;p24"/>
            <p:cNvSpPr/>
            <p:nvPr/>
          </p:nvSpPr>
          <p:spPr>
            <a:xfrm>
              <a:off x="7287100" y="566775"/>
              <a:ext cx="44700" cy="447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1" name="Google Shape;541;p24"/>
            <p:cNvSpPr/>
            <p:nvPr/>
          </p:nvSpPr>
          <p:spPr>
            <a:xfrm>
              <a:off x="7439500" y="566775"/>
              <a:ext cx="44700" cy="447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2" name="Google Shape;542;p24"/>
            <p:cNvSpPr/>
            <p:nvPr/>
          </p:nvSpPr>
          <p:spPr>
            <a:xfrm>
              <a:off x="7134700" y="719175"/>
              <a:ext cx="44700" cy="447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3" name="Google Shape;543;p24"/>
            <p:cNvSpPr/>
            <p:nvPr/>
          </p:nvSpPr>
          <p:spPr>
            <a:xfrm>
              <a:off x="7287100" y="719175"/>
              <a:ext cx="44700" cy="447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4" name="Google Shape;544;p24"/>
            <p:cNvSpPr/>
            <p:nvPr/>
          </p:nvSpPr>
          <p:spPr>
            <a:xfrm>
              <a:off x="7439500" y="719175"/>
              <a:ext cx="44700" cy="447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5" name="Google Shape;545;p24"/>
            <p:cNvSpPr/>
            <p:nvPr/>
          </p:nvSpPr>
          <p:spPr>
            <a:xfrm>
              <a:off x="7134700" y="871575"/>
              <a:ext cx="44700" cy="447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6" name="Google Shape;546;p24"/>
            <p:cNvSpPr/>
            <p:nvPr/>
          </p:nvSpPr>
          <p:spPr>
            <a:xfrm>
              <a:off x="7287100" y="871575"/>
              <a:ext cx="44700" cy="447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7" name="Google Shape;547;p24"/>
            <p:cNvSpPr/>
            <p:nvPr/>
          </p:nvSpPr>
          <p:spPr>
            <a:xfrm>
              <a:off x="7439500" y="871575"/>
              <a:ext cx="44700" cy="447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8" name="Google Shape;548;p24"/>
            <p:cNvSpPr/>
            <p:nvPr/>
          </p:nvSpPr>
          <p:spPr>
            <a:xfrm>
              <a:off x="7591900" y="414375"/>
              <a:ext cx="44700" cy="447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9" name="Google Shape;549;p24"/>
            <p:cNvSpPr/>
            <p:nvPr/>
          </p:nvSpPr>
          <p:spPr>
            <a:xfrm>
              <a:off x="7591900" y="566775"/>
              <a:ext cx="44700" cy="447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0" name="Google Shape;550;p24"/>
            <p:cNvSpPr/>
            <p:nvPr/>
          </p:nvSpPr>
          <p:spPr>
            <a:xfrm>
              <a:off x="7591900" y="719175"/>
              <a:ext cx="44700" cy="447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1" name="Google Shape;551;p24"/>
            <p:cNvSpPr/>
            <p:nvPr/>
          </p:nvSpPr>
          <p:spPr>
            <a:xfrm>
              <a:off x="7591919" y="871575"/>
              <a:ext cx="44700" cy="447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52" name="Google Shape;552;p24"/>
          <p:cNvGrpSpPr/>
          <p:nvPr/>
        </p:nvGrpSpPr>
        <p:grpSpPr>
          <a:xfrm>
            <a:off x="8832384" y="670955"/>
            <a:ext cx="311815" cy="653721"/>
            <a:chOff x="5385375" y="498300"/>
            <a:chExt cx="802200" cy="556500"/>
          </a:xfrm>
        </p:grpSpPr>
        <p:sp>
          <p:nvSpPr>
            <p:cNvPr id="553" name="Google Shape;553;p24"/>
            <p:cNvSpPr/>
            <p:nvPr/>
          </p:nvSpPr>
          <p:spPr>
            <a:xfrm>
              <a:off x="5385375" y="498300"/>
              <a:ext cx="802200" cy="993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4" name="Google Shape;554;p24"/>
            <p:cNvSpPr/>
            <p:nvPr/>
          </p:nvSpPr>
          <p:spPr>
            <a:xfrm>
              <a:off x="5385375" y="726900"/>
              <a:ext cx="802200" cy="993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5" name="Google Shape;555;p24"/>
            <p:cNvSpPr/>
            <p:nvPr/>
          </p:nvSpPr>
          <p:spPr>
            <a:xfrm>
              <a:off x="5385375" y="955500"/>
              <a:ext cx="802200" cy="993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56" name="Google Shape;556;p24"/>
          <p:cNvSpPr txBox="1"/>
          <p:nvPr>
            <p:ph idx="12" type="sldNum"/>
          </p:nvPr>
        </p:nvSpPr>
        <p:spPr>
          <a:xfrm>
            <a:off x="8490504" y="4489800"/>
            <a:ext cx="653700" cy="653700"/>
          </a:xfrm>
          <a:prstGeom prst="rect">
            <a:avLst/>
          </a:prstGeom>
        </p:spPr>
        <p:txBody>
          <a:bodyPr anchorCtr="0" anchor="ctr" bIns="0" lIns="0" spcFirstLastPara="1" rIns="0" wrap="square" tIns="0">
            <a:noAutofit/>
          </a:bodyPr>
          <a:lstStyle>
            <a:lvl1pPr lvl="0" rtl="0">
              <a:buNone/>
              <a:defRPr>
                <a:solidFill>
                  <a:schemeClr val="dk1"/>
                </a:solidFill>
              </a:defRPr>
            </a:lvl1pPr>
            <a:lvl2pPr lvl="1" rtl="0">
              <a:buNone/>
              <a:defRPr>
                <a:solidFill>
                  <a:schemeClr val="dk1"/>
                </a:solidFill>
              </a:defRPr>
            </a:lvl2pPr>
            <a:lvl3pPr lvl="2" rtl="0">
              <a:buNone/>
              <a:defRPr>
                <a:solidFill>
                  <a:schemeClr val="dk1"/>
                </a:solidFill>
              </a:defRPr>
            </a:lvl3pPr>
            <a:lvl4pPr lvl="3" rtl="0">
              <a:buNone/>
              <a:defRPr>
                <a:solidFill>
                  <a:schemeClr val="dk1"/>
                </a:solidFill>
              </a:defRPr>
            </a:lvl4pPr>
            <a:lvl5pPr lvl="4" rtl="0">
              <a:buNone/>
              <a:defRPr>
                <a:solidFill>
                  <a:schemeClr val="dk1"/>
                </a:solidFill>
              </a:defRPr>
            </a:lvl5pPr>
            <a:lvl6pPr lvl="5" rtl="0">
              <a:buNone/>
              <a:defRPr>
                <a:solidFill>
                  <a:schemeClr val="dk1"/>
                </a:solidFill>
              </a:defRPr>
            </a:lvl6pPr>
            <a:lvl7pPr lvl="6" rtl="0">
              <a:buNone/>
              <a:defRPr>
                <a:solidFill>
                  <a:schemeClr val="dk1"/>
                </a:solidFill>
              </a:defRPr>
            </a:lvl7pPr>
            <a:lvl8pPr lvl="7" rtl="0">
              <a:buNone/>
              <a:defRPr>
                <a:solidFill>
                  <a:schemeClr val="dk1"/>
                </a:solidFill>
              </a:defRPr>
            </a:lvl8pPr>
            <a:lvl9pPr lvl="8" rtl="0">
              <a:buNone/>
              <a:defRPr>
                <a:solidFill>
                  <a:schemeClr val="dk1"/>
                </a:solidFill>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1.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
    <p:bg>
      <p:bgPr>
        <a:solidFill>
          <a:srgbClr val="FFFFFF"/>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661100" y="664300"/>
            <a:ext cx="7843200" cy="653700"/>
          </a:xfrm>
          <a:prstGeom prst="rect">
            <a:avLst/>
          </a:prstGeom>
          <a:noFill/>
          <a:ln>
            <a:noFill/>
          </a:ln>
        </p:spPr>
        <p:txBody>
          <a:bodyPr anchorCtr="0" anchor="ctr" bIns="0" lIns="0" spcFirstLastPara="1" rIns="0" wrap="square" tIns="0">
            <a:noAutofit/>
          </a:bodyPr>
          <a:lstStyle>
            <a:lvl1pPr lvl="0" rtl="0">
              <a:lnSpc>
                <a:spcPct val="90000"/>
              </a:lnSpc>
              <a:spcBef>
                <a:spcPts val="0"/>
              </a:spcBef>
              <a:spcAft>
                <a:spcPts val="0"/>
              </a:spcAft>
              <a:buClr>
                <a:schemeClr val="lt1"/>
              </a:buClr>
              <a:buSzPts val="2600"/>
              <a:buFont typeface="Barlow SemiBold"/>
              <a:buNone/>
              <a:defRPr sz="2600">
                <a:solidFill>
                  <a:schemeClr val="lt1"/>
                </a:solidFill>
                <a:latin typeface="Barlow SemiBold"/>
                <a:ea typeface="Barlow SemiBold"/>
                <a:cs typeface="Barlow SemiBold"/>
                <a:sym typeface="Barlow SemiBold"/>
              </a:defRPr>
            </a:lvl1pPr>
            <a:lvl2pPr lvl="1" rtl="0">
              <a:lnSpc>
                <a:spcPct val="90000"/>
              </a:lnSpc>
              <a:spcBef>
                <a:spcPts val="0"/>
              </a:spcBef>
              <a:spcAft>
                <a:spcPts val="0"/>
              </a:spcAft>
              <a:buClr>
                <a:schemeClr val="lt1"/>
              </a:buClr>
              <a:buSzPts val="2600"/>
              <a:buFont typeface="Barlow SemiBold"/>
              <a:buNone/>
              <a:defRPr sz="2600">
                <a:solidFill>
                  <a:schemeClr val="lt1"/>
                </a:solidFill>
                <a:latin typeface="Barlow SemiBold"/>
                <a:ea typeface="Barlow SemiBold"/>
                <a:cs typeface="Barlow SemiBold"/>
                <a:sym typeface="Barlow SemiBold"/>
              </a:defRPr>
            </a:lvl2pPr>
            <a:lvl3pPr lvl="2" rtl="0">
              <a:lnSpc>
                <a:spcPct val="90000"/>
              </a:lnSpc>
              <a:spcBef>
                <a:spcPts val="0"/>
              </a:spcBef>
              <a:spcAft>
                <a:spcPts val="0"/>
              </a:spcAft>
              <a:buClr>
                <a:schemeClr val="lt1"/>
              </a:buClr>
              <a:buSzPts val="2600"/>
              <a:buFont typeface="Barlow SemiBold"/>
              <a:buNone/>
              <a:defRPr sz="2600">
                <a:solidFill>
                  <a:schemeClr val="lt1"/>
                </a:solidFill>
                <a:latin typeface="Barlow SemiBold"/>
                <a:ea typeface="Barlow SemiBold"/>
                <a:cs typeface="Barlow SemiBold"/>
                <a:sym typeface="Barlow SemiBold"/>
              </a:defRPr>
            </a:lvl3pPr>
            <a:lvl4pPr lvl="3" rtl="0">
              <a:lnSpc>
                <a:spcPct val="90000"/>
              </a:lnSpc>
              <a:spcBef>
                <a:spcPts val="0"/>
              </a:spcBef>
              <a:spcAft>
                <a:spcPts val="0"/>
              </a:spcAft>
              <a:buClr>
                <a:schemeClr val="lt1"/>
              </a:buClr>
              <a:buSzPts val="2600"/>
              <a:buFont typeface="Barlow SemiBold"/>
              <a:buNone/>
              <a:defRPr sz="2600">
                <a:solidFill>
                  <a:schemeClr val="lt1"/>
                </a:solidFill>
                <a:latin typeface="Barlow SemiBold"/>
                <a:ea typeface="Barlow SemiBold"/>
                <a:cs typeface="Barlow SemiBold"/>
                <a:sym typeface="Barlow SemiBold"/>
              </a:defRPr>
            </a:lvl4pPr>
            <a:lvl5pPr lvl="4" rtl="0">
              <a:lnSpc>
                <a:spcPct val="90000"/>
              </a:lnSpc>
              <a:spcBef>
                <a:spcPts val="0"/>
              </a:spcBef>
              <a:spcAft>
                <a:spcPts val="0"/>
              </a:spcAft>
              <a:buClr>
                <a:schemeClr val="lt1"/>
              </a:buClr>
              <a:buSzPts val="2600"/>
              <a:buFont typeface="Barlow SemiBold"/>
              <a:buNone/>
              <a:defRPr sz="2600">
                <a:solidFill>
                  <a:schemeClr val="lt1"/>
                </a:solidFill>
                <a:latin typeface="Barlow SemiBold"/>
                <a:ea typeface="Barlow SemiBold"/>
                <a:cs typeface="Barlow SemiBold"/>
                <a:sym typeface="Barlow SemiBold"/>
              </a:defRPr>
            </a:lvl5pPr>
            <a:lvl6pPr lvl="5" rtl="0">
              <a:lnSpc>
                <a:spcPct val="90000"/>
              </a:lnSpc>
              <a:spcBef>
                <a:spcPts val="0"/>
              </a:spcBef>
              <a:spcAft>
                <a:spcPts val="0"/>
              </a:spcAft>
              <a:buClr>
                <a:schemeClr val="lt1"/>
              </a:buClr>
              <a:buSzPts val="2600"/>
              <a:buFont typeface="Barlow SemiBold"/>
              <a:buNone/>
              <a:defRPr sz="2600">
                <a:solidFill>
                  <a:schemeClr val="lt1"/>
                </a:solidFill>
                <a:latin typeface="Barlow SemiBold"/>
                <a:ea typeface="Barlow SemiBold"/>
                <a:cs typeface="Barlow SemiBold"/>
                <a:sym typeface="Barlow SemiBold"/>
              </a:defRPr>
            </a:lvl6pPr>
            <a:lvl7pPr lvl="6" rtl="0">
              <a:lnSpc>
                <a:spcPct val="90000"/>
              </a:lnSpc>
              <a:spcBef>
                <a:spcPts val="0"/>
              </a:spcBef>
              <a:spcAft>
                <a:spcPts val="0"/>
              </a:spcAft>
              <a:buClr>
                <a:schemeClr val="lt1"/>
              </a:buClr>
              <a:buSzPts val="2600"/>
              <a:buFont typeface="Barlow SemiBold"/>
              <a:buNone/>
              <a:defRPr sz="2600">
                <a:solidFill>
                  <a:schemeClr val="lt1"/>
                </a:solidFill>
                <a:latin typeface="Barlow SemiBold"/>
                <a:ea typeface="Barlow SemiBold"/>
                <a:cs typeface="Barlow SemiBold"/>
                <a:sym typeface="Barlow SemiBold"/>
              </a:defRPr>
            </a:lvl7pPr>
            <a:lvl8pPr lvl="7" rtl="0">
              <a:lnSpc>
                <a:spcPct val="90000"/>
              </a:lnSpc>
              <a:spcBef>
                <a:spcPts val="0"/>
              </a:spcBef>
              <a:spcAft>
                <a:spcPts val="0"/>
              </a:spcAft>
              <a:buClr>
                <a:schemeClr val="lt1"/>
              </a:buClr>
              <a:buSzPts val="2600"/>
              <a:buFont typeface="Barlow SemiBold"/>
              <a:buNone/>
              <a:defRPr sz="2600">
                <a:solidFill>
                  <a:schemeClr val="lt1"/>
                </a:solidFill>
                <a:latin typeface="Barlow SemiBold"/>
                <a:ea typeface="Barlow SemiBold"/>
                <a:cs typeface="Barlow SemiBold"/>
                <a:sym typeface="Barlow SemiBold"/>
              </a:defRPr>
            </a:lvl8pPr>
            <a:lvl9pPr lvl="8" rtl="0">
              <a:lnSpc>
                <a:spcPct val="90000"/>
              </a:lnSpc>
              <a:spcBef>
                <a:spcPts val="0"/>
              </a:spcBef>
              <a:spcAft>
                <a:spcPts val="0"/>
              </a:spcAft>
              <a:buClr>
                <a:schemeClr val="lt1"/>
              </a:buClr>
              <a:buSzPts val="2600"/>
              <a:buFont typeface="Barlow SemiBold"/>
              <a:buNone/>
              <a:defRPr sz="2600">
                <a:solidFill>
                  <a:schemeClr val="lt1"/>
                </a:solidFill>
                <a:latin typeface="Barlow SemiBold"/>
                <a:ea typeface="Barlow SemiBold"/>
                <a:cs typeface="Barlow SemiBold"/>
                <a:sym typeface="Barlow SemiBold"/>
              </a:defRPr>
            </a:lvl9pPr>
          </a:lstStyle>
          <a:p/>
        </p:txBody>
      </p:sp>
      <p:sp>
        <p:nvSpPr>
          <p:cNvPr id="52" name="Google Shape;52;p13"/>
          <p:cNvSpPr txBox="1"/>
          <p:nvPr>
            <p:ph idx="1" type="body"/>
          </p:nvPr>
        </p:nvSpPr>
        <p:spPr>
          <a:xfrm>
            <a:off x="1314800" y="1599700"/>
            <a:ext cx="7189500" cy="2886000"/>
          </a:xfrm>
          <a:prstGeom prst="rect">
            <a:avLst/>
          </a:prstGeom>
          <a:noFill/>
          <a:ln>
            <a:noFill/>
          </a:ln>
        </p:spPr>
        <p:txBody>
          <a:bodyPr anchorCtr="0" anchor="t" bIns="0" lIns="0" spcFirstLastPara="1" rIns="0" wrap="square" tIns="0">
            <a:noAutofit/>
          </a:bodyPr>
          <a:lstStyle>
            <a:lvl1pPr indent="-381000" lvl="0" marL="457200" rtl="0">
              <a:lnSpc>
                <a:spcPct val="115000"/>
              </a:lnSpc>
              <a:spcBef>
                <a:spcPts val="600"/>
              </a:spcBef>
              <a:spcAft>
                <a:spcPts val="0"/>
              </a:spcAft>
              <a:buClr>
                <a:schemeClr val="accent1"/>
              </a:buClr>
              <a:buSzPts val="2400"/>
              <a:buFont typeface="Barlow Light"/>
              <a:buChar char="▪"/>
              <a:defRPr sz="2400">
                <a:solidFill>
                  <a:schemeClr val="dk1"/>
                </a:solidFill>
                <a:latin typeface="Barlow Light"/>
                <a:ea typeface="Barlow Light"/>
                <a:cs typeface="Barlow Light"/>
                <a:sym typeface="Barlow Light"/>
              </a:defRPr>
            </a:lvl1pPr>
            <a:lvl2pPr indent="-381000" lvl="1" marL="914400" rtl="0">
              <a:lnSpc>
                <a:spcPct val="115000"/>
              </a:lnSpc>
              <a:spcBef>
                <a:spcPts val="0"/>
              </a:spcBef>
              <a:spcAft>
                <a:spcPts val="0"/>
              </a:spcAft>
              <a:buClr>
                <a:schemeClr val="accent1"/>
              </a:buClr>
              <a:buSzPts val="2400"/>
              <a:buFont typeface="Barlow Light"/>
              <a:buChar char="▫"/>
              <a:defRPr sz="2400">
                <a:solidFill>
                  <a:schemeClr val="dk1"/>
                </a:solidFill>
                <a:latin typeface="Barlow Light"/>
                <a:ea typeface="Barlow Light"/>
                <a:cs typeface="Barlow Light"/>
                <a:sym typeface="Barlow Light"/>
              </a:defRPr>
            </a:lvl2pPr>
            <a:lvl3pPr indent="-381000" lvl="2" marL="1371600" rtl="0">
              <a:lnSpc>
                <a:spcPct val="115000"/>
              </a:lnSpc>
              <a:spcBef>
                <a:spcPts val="0"/>
              </a:spcBef>
              <a:spcAft>
                <a:spcPts val="0"/>
              </a:spcAft>
              <a:buClr>
                <a:schemeClr val="dk2"/>
              </a:buClr>
              <a:buSzPts val="2400"/>
              <a:buFont typeface="Barlow Light"/>
              <a:buChar char="▫"/>
              <a:defRPr sz="2400">
                <a:solidFill>
                  <a:schemeClr val="dk1"/>
                </a:solidFill>
                <a:latin typeface="Barlow Light"/>
                <a:ea typeface="Barlow Light"/>
                <a:cs typeface="Barlow Light"/>
                <a:sym typeface="Barlow Light"/>
              </a:defRPr>
            </a:lvl3pPr>
            <a:lvl4pPr indent="-381000" lvl="3" marL="1828800" rtl="0">
              <a:lnSpc>
                <a:spcPct val="115000"/>
              </a:lnSpc>
              <a:spcBef>
                <a:spcPts val="0"/>
              </a:spcBef>
              <a:spcAft>
                <a:spcPts val="0"/>
              </a:spcAft>
              <a:buClr>
                <a:schemeClr val="dk2"/>
              </a:buClr>
              <a:buSzPts val="2400"/>
              <a:buFont typeface="Barlow Light"/>
              <a:buChar char="▫"/>
              <a:defRPr sz="2400">
                <a:solidFill>
                  <a:schemeClr val="dk1"/>
                </a:solidFill>
                <a:latin typeface="Barlow Light"/>
                <a:ea typeface="Barlow Light"/>
                <a:cs typeface="Barlow Light"/>
                <a:sym typeface="Barlow Light"/>
              </a:defRPr>
            </a:lvl4pPr>
            <a:lvl5pPr indent="-381000" lvl="4" marL="2286000" rtl="0">
              <a:lnSpc>
                <a:spcPct val="115000"/>
              </a:lnSpc>
              <a:spcBef>
                <a:spcPts val="0"/>
              </a:spcBef>
              <a:spcAft>
                <a:spcPts val="0"/>
              </a:spcAft>
              <a:buClr>
                <a:schemeClr val="dk2"/>
              </a:buClr>
              <a:buSzPts val="2400"/>
              <a:buFont typeface="Barlow Light"/>
              <a:buChar char="▫"/>
              <a:defRPr sz="2400">
                <a:solidFill>
                  <a:schemeClr val="dk1"/>
                </a:solidFill>
                <a:latin typeface="Barlow Light"/>
                <a:ea typeface="Barlow Light"/>
                <a:cs typeface="Barlow Light"/>
                <a:sym typeface="Barlow Light"/>
              </a:defRPr>
            </a:lvl5pPr>
            <a:lvl6pPr indent="-381000" lvl="5" marL="2743200" rtl="0">
              <a:lnSpc>
                <a:spcPct val="115000"/>
              </a:lnSpc>
              <a:spcBef>
                <a:spcPts val="0"/>
              </a:spcBef>
              <a:spcAft>
                <a:spcPts val="0"/>
              </a:spcAft>
              <a:buClr>
                <a:schemeClr val="dk2"/>
              </a:buClr>
              <a:buSzPts val="2400"/>
              <a:buFont typeface="Barlow Light"/>
              <a:buChar char="▫"/>
              <a:defRPr sz="2400">
                <a:solidFill>
                  <a:schemeClr val="dk1"/>
                </a:solidFill>
                <a:latin typeface="Barlow Light"/>
                <a:ea typeface="Barlow Light"/>
                <a:cs typeface="Barlow Light"/>
                <a:sym typeface="Barlow Light"/>
              </a:defRPr>
            </a:lvl6pPr>
            <a:lvl7pPr indent="-381000" lvl="6" marL="3200400" rtl="0">
              <a:lnSpc>
                <a:spcPct val="115000"/>
              </a:lnSpc>
              <a:spcBef>
                <a:spcPts val="0"/>
              </a:spcBef>
              <a:spcAft>
                <a:spcPts val="0"/>
              </a:spcAft>
              <a:buClr>
                <a:schemeClr val="dk2"/>
              </a:buClr>
              <a:buSzPts val="2400"/>
              <a:buFont typeface="Barlow Light"/>
              <a:buChar char="▫"/>
              <a:defRPr sz="2400">
                <a:solidFill>
                  <a:schemeClr val="dk1"/>
                </a:solidFill>
                <a:latin typeface="Barlow Light"/>
                <a:ea typeface="Barlow Light"/>
                <a:cs typeface="Barlow Light"/>
                <a:sym typeface="Barlow Light"/>
              </a:defRPr>
            </a:lvl7pPr>
            <a:lvl8pPr indent="-381000" lvl="7" marL="3657600" rtl="0">
              <a:lnSpc>
                <a:spcPct val="115000"/>
              </a:lnSpc>
              <a:spcBef>
                <a:spcPts val="0"/>
              </a:spcBef>
              <a:spcAft>
                <a:spcPts val="0"/>
              </a:spcAft>
              <a:buClr>
                <a:schemeClr val="dk2"/>
              </a:buClr>
              <a:buSzPts val="2400"/>
              <a:buFont typeface="Barlow Light"/>
              <a:buChar char="▫"/>
              <a:defRPr sz="2400">
                <a:solidFill>
                  <a:schemeClr val="dk1"/>
                </a:solidFill>
                <a:latin typeface="Barlow Light"/>
                <a:ea typeface="Barlow Light"/>
                <a:cs typeface="Barlow Light"/>
                <a:sym typeface="Barlow Light"/>
              </a:defRPr>
            </a:lvl8pPr>
            <a:lvl9pPr indent="-381000" lvl="8" marL="4114800" rtl="0">
              <a:lnSpc>
                <a:spcPct val="115000"/>
              </a:lnSpc>
              <a:spcBef>
                <a:spcPts val="0"/>
              </a:spcBef>
              <a:spcAft>
                <a:spcPts val="0"/>
              </a:spcAft>
              <a:buClr>
                <a:schemeClr val="dk2"/>
              </a:buClr>
              <a:buSzPts val="2400"/>
              <a:buFont typeface="Barlow Light"/>
              <a:buChar char="▫"/>
              <a:defRPr sz="2400">
                <a:solidFill>
                  <a:schemeClr val="dk1"/>
                </a:solidFill>
                <a:latin typeface="Barlow Light"/>
                <a:ea typeface="Barlow Light"/>
                <a:cs typeface="Barlow Light"/>
                <a:sym typeface="Barlow Light"/>
              </a:defRPr>
            </a:lvl9pPr>
          </a:lstStyle>
          <a:p/>
        </p:txBody>
      </p:sp>
      <p:sp>
        <p:nvSpPr>
          <p:cNvPr id="53" name="Google Shape;53;p13"/>
          <p:cNvSpPr txBox="1"/>
          <p:nvPr>
            <p:ph idx="12" type="sldNum"/>
          </p:nvPr>
        </p:nvSpPr>
        <p:spPr>
          <a:xfrm>
            <a:off x="8504254" y="4489800"/>
            <a:ext cx="653700" cy="653700"/>
          </a:xfrm>
          <a:prstGeom prst="rect">
            <a:avLst/>
          </a:prstGeom>
          <a:noFill/>
          <a:ln>
            <a:noFill/>
          </a:ln>
        </p:spPr>
        <p:txBody>
          <a:bodyPr anchorCtr="0" anchor="ctr" bIns="0" lIns="0" spcFirstLastPara="1" rIns="0" wrap="square" tIns="0">
            <a:noAutofit/>
          </a:bodyPr>
          <a:lstStyle>
            <a:lvl1pPr lvl="0" rtl="0" algn="ctr">
              <a:buNone/>
              <a:defRPr sz="1300">
                <a:solidFill>
                  <a:schemeClr val="accent1"/>
                </a:solidFill>
                <a:latin typeface="Barlow Light"/>
                <a:ea typeface="Barlow Light"/>
                <a:cs typeface="Barlow Light"/>
                <a:sym typeface="Barlow Light"/>
              </a:defRPr>
            </a:lvl1pPr>
            <a:lvl2pPr lvl="1" rtl="0" algn="ctr">
              <a:buNone/>
              <a:defRPr sz="1300">
                <a:solidFill>
                  <a:schemeClr val="accent1"/>
                </a:solidFill>
                <a:latin typeface="Barlow Light"/>
                <a:ea typeface="Barlow Light"/>
                <a:cs typeface="Barlow Light"/>
                <a:sym typeface="Barlow Light"/>
              </a:defRPr>
            </a:lvl2pPr>
            <a:lvl3pPr lvl="2" rtl="0" algn="ctr">
              <a:buNone/>
              <a:defRPr sz="1300">
                <a:solidFill>
                  <a:schemeClr val="accent1"/>
                </a:solidFill>
                <a:latin typeface="Barlow Light"/>
                <a:ea typeface="Barlow Light"/>
                <a:cs typeface="Barlow Light"/>
                <a:sym typeface="Barlow Light"/>
              </a:defRPr>
            </a:lvl3pPr>
            <a:lvl4pPr lvl="3" rtl="0" algn="ctr">
              <a:buNone/>
              <a:defRPr sz="1300">
                <a:solidFill>
                  <a:schemeClr val="accent1"/>
                </a:solidFill>
                <a:latin typeface="Barlow Light"/>
                <a:ea typeface="Barlow Light"/>
                <a:cs typeface="Barlow Light"/>
                <a:sym typeface="Barlow Light"/>
              </a:defRPr>
            </a:lvl4pPr>
            <a:lvl5pPr lvl="4" rtl="0" algn="ctr">
              <a:buNone/>
              <a:defRPr sz="1300">
                <a:solidFill>
                  <a:schemeClr val="accent1"/>
                </a:solidFill>
                <a:latin typeface="Barlow Light"/>
                <a:ea typeface="Barlow Light"/>
                <a:cs typeface="Barlow Light"/>
                <a:sym typeface="Barlow Light"/>
              </a:defRPr>
            </a:lvl5pPr>
            <a:lvl6pPr lvl="5" rtl="0" algn="ctr">
              <a:buNone/>
              <a:defRPr sz="1300">
                <a:solidFill>
                  <a:schemeClr val="accent1"/>
                </a:solidFill>
                <a:latin typeface="Barlow Light"/>
                <a:ea typeface="Barlow Light"/>
                <a:cs typeface="Barlow Light"/>
                <a:sym typeface="Barlow Light"/>
              </a:defRPr>
            </a:lvl6pPr>
            <a:lvl7pPr lvl="6" rtl="0" algn="ctr">
              <a:buNone/>
              <a:defRPr sz="1300">
                <a:solidFill>
                  <a:schemeClr val="accent1"/>
                </a:solidFill>
                <a:latin typeface="Barlow Light"/>
                <a:ea typeface="Barlow Light"/>
                <a:cs typeface="Barlow Light"/>
                <a:sym typeface="Barlow Light"/>
              </a:defRPr>
            </a:lvl7pPr>
            <a:lvl8pPr lvl="7" rtl="0" algn="ctr">
              <a:buNone/>
              <a:defRPr sz="1300">
                <a:solidFill>
                  <a:schemeClr val="accent1"/>
                </a:solidFill>
                <a:latin typeface="Barlow Light"/>
                <a:ea typeface="Barlow Light"/>
                <a:cs typeface="Barlow Light"/>
                <a:sym typeface="Barlow Light"/>
              </a:defRPr>
            </a:lvl8pPr>
            <a:lvl9pPr lvl="8" rtl="0" algn="ctr">
              <a:buNone/>
              <a:defRPr sz="1300">
                <a:solidFill>
                  <a:schemeClr val="accent1"/>
                </a:solidFill>
                <a:latin typeface="Barlow Light"/>
                <a:ea typeface="Barlow Light"/>
                <a:cs typeface="Barlow Light"/>
                <a:sym typeface="Barlow Light"/>
              </a:defRPr>
            </a:lvl9pPr>
          </a:lstStyle>
          <a:p>
            <a:pPr indent="0" lvl="0" marL="0" rtl="0" algn="ct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p:fade thruBlk="1"/>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3.xml"/><Relationship Id="rId3" Type="http://schemas.openxmlformats.org/officeDocument/2006/relationships/hyperlink" Target="https://www.prisonpolicy.org/reports/pie2020.html" TargetMode="External"/><Relationship Id="rId4" Type="http://schemas.openxmlformats.org/officeDocument/2006/relationships/hyperlink" Target="https://www.bjs.gov/content/pub/pdf/imhprpji1112.pdf" TargetMode="External"/><Relationship Id="rId5" Type="http://schemas.openxmlformats.org/officeDocument/2006/relationships/hyperlink" Target="https://www.cdc.gov/mentalhealth/data_publications/index.ht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0" name="Shape 560"/>
        <p:cNvGrpSpPr/>
        <p:nvPr/>
      </p:nvGrpSpPr>
      <p:grpSpPr>
        <a:xfrm>
          <a:off x="0" y="0"/>
          <a:ext cx="0" cy="0"/>
          <a:chOff x="0" y="0"/>
          <a:chExt cx="0" cy="0"/>
        </a:xfrm>
      </p:grpSpPr>
      <p:sp>
        <p:nvSpPr>
          <p:cNvPr id="561" name="Google Shape;561;p25"/>
          <p:cNvSpPr txBox="1"/>
          <p:nvPr>
            <p:ph type="ctrTitle"/>
          </p:nvPr>
        </p:nvSpPr>
        <p:spPr>
          <a:xfrm>
            <a:off x="685800" y="1541675"/>
            <a:ext cx="6177000" cy="20601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lang="en" sz="4600"/>
              <a:t>Addressing Mental Health in Jails &amp; Prisons</a:t>
            </a:r>
            <a:endParaRPr sz="4600"/>
          </a:p>
        </p:txBody>
      </p:sp>
      <p:sp>
        <p:nvSpPr>
          <p:cNvPr id="562" name="Google Shape;562;p25"/>
          <p:cNvSpPr txBox="1"/>
          <p:nvPr/>
        </p:nvSpPr>
        <p:spPr>
          <a:xfrm>
            <a:off x="617700" y="3684125"/>
            <a:ext cx="62451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Barlow Light"/>
                <a:ea typeface="Barlow Light"/>
                <a:cs typeface="Barlow Light"/>
                <a:sym typeface="Barlow Light"/>
              </a:rPr>
              <a:t>Brenna Goss, Lexie Greenberg, Macey Owen, Isabelle Zhan</a:t>
            </a:r>
            <a:endParaRPr>
              <a:latin typeface="Barlow Light"/>
              <a:ea typeface="Barlow Light"/>
              <a:cs typeface="Barlow Light"/>
              <a:sym typeface="Barlow Light"/>
            </a:endParaRPr>
          </a:p>
          <a:p>
            <a:pPr indent="0" lvl="0" marL="0" rtl="0" algn="l">
              <a:spcBef>
                <a:spcPts val="0"/>
              </a:spcBef>
              <a:spcAft>
                <a:spcPts val="0"/>
              </a:spcAft>
              <a:buNone/>
            </a:pPr>
            <a:r>
              <a:t/>
            </a:r>
            <a:endParaRPr>
              <a:latin typeface="Barlow Light"/>
              <a:ea typeface="Barlow Light"/>
              <a:cs typeface="Barlow Light"/>
              <a:sym typeface="Barlow Light"/>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5" name="Shape 635"/>
        <p:cNvGrpSpPr/>
        <p:nvPr/>
      </p:nvGrpSpPr>
      <p:grpSpPr>
        <a:xfrm>
          <a:off x="0" y="0"/>
          <a:ext cx="0" cy="0"/>
          <a:chOff x="0" y="0"/>
          <a:chExt cx="0" cy="0"/>
        </a:xfrm>
      </p:grpSpPr>
      <p:sp>
        <p:nvSpPr>
          <p:cNvPr id="636" name="Google Shape;636;p34"/>
          <p:cNvSpPr txBox="1"/>
          <p:nvPr>
            <p:ph idx="1" type="body"/>
          </p:nvPr>
        </p:nvSpPr>
        <p:spPr>
          <a:xfrm>
            <a:off x="1124700" y="2299775"/>
            <a:ext cx="7086300" cy="1923000"/>
          </a:xfrm>
          <a:prstGeom prst="rect">
            <a:avLst/>
          </a:prstGeom>
        </p:spPr>
        <p:txBody>
          <a:bodyPr anchorCtr="0" anchor="t" bIns="0" lIns="0" spcFirstLastPara="1" rIns="0" wrap="square" tIns="0">
            <a:noAutofit/>
          </a:bodyPr>
          <a:lstStyle/>
          <a:p>
            <a:pPr indent="-355600" lvl="0" marL="457200" rtl="0" algn="l">
              <a:spcBef>
                <a:spcPts val="600"/>
              </a:spcBef>
              <a:spcAft>
                <a:spcPts val="0"/>
              </a:spcAft>
              <a:buSzPts val="2000"/>
              <a:buFont typeface="Barlow"/>
              <a:buAutoNum type="arabicPeriod"/>
            </a:pPr>
            <a:r>
              <a:rPr b="1" lang="en">
                <a:latin typeface="Barlow"/>
                <a:ea typeface="Barlow"/>
                <a:cs typeface="Barlow"/>
                <a:sym typeface="Barlow"/>
              </a:rPr>
              <a:t>Abolish solitary confinement </a:t>
            </a:r>
            <a:r>
              <a:rPr lang="en"/>
              <a:t>for more than 15 days at a time in its facilities.</a:t>
            </a:r>
            <a:endParaRPr/>
          </a:p>
          <a:p>
            <a:pPr indent="-355600" lvl="0" marL="457200" rtl="0" algn="l">
              <a:spcBef>
                <a:spcPts val="0"/>
              </a:spcBef>
              <a:spcAft>
                <a:spcPts val="0"/>
              </a:spcAft>
              <a:buSzPts val="2000"/>
              <a:buFont typeface="Barlow"/>
              <a:buAutoNum type="arabicPeriod"/>
            </a:pPr>
            <a:r>
              <a:rPr b="1" lang="en">
                <a:latin typeface="Barlow"/>
                <a:ea typeface="Barlow"/>
                <a:cs typeface="Barlow"/>
                <a:sym typeface="Barlow"/>
              </a:rPr>
              <a:t>Implement hiring and training initiatives</a:t>
            </a:r>
            <a:r>
              <a:rPr lang="en"/>
              <a:t> to increase the number of staff specializing in mental health care and improve the quality of care provided by general staff.</a:t>
            </a:r>
            <a:endParaRPr/>
          </a:p>
        </p:txBody>
      </p:sp>
      <p:sp>
        <p:nvSpPr>
          <p:cNvPr id="637" name="Google Shape;637;p34"/>
          <p:cNvSpPr txBox="1"/>
          <p:nvPr>
            <p:ph type="title"/>
          </p:nvPr>
        </p:nvSpPr>
        <p:spPr>
          <a:xfrm>
            <a:off x="661100" y="664300"/>
            <a:ext cx="7843200" cy="6537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lang="en"/>
              <a:t>Two-Pronged Approach</a:t>
            </a:r>
            <a:endParaRPr/>
          </a:p>
        </p:txBody>
      </p:sp>
      <p:sp>
        <p:nvSpPr>
          <p:cNvPr id="638" name="Google Shape;638;p34"/>
          <p:cNvSpPr txBox="1"/>
          <p:nvPr>
            <p:ph idx="12" type="sldNum"/>
          </p:nvPr>
        </p:nvSpPr>
        <p:spPr>
          <a:xfrm>
            <a:off x="8504254" y="4489800"/>
            <a:ext cx="653700" cy="6537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 </a:t>
            </a:r>
            <a:endParaRPr/>
          </a:p>
        </p:txBody>
      </p:sp>
      <p:sp>
        <p:nvSpPr>
          <p:cNvPr id="639" name="Google Shape;639;p34"/>
          <p:cNvSpPr txBox="1"/>
          <p:nvPr>
            <p:ph type="title"/>
          </p:nvPr>
        </p:nvSpPr>
        <p:spPr>
          <a:xfrm>
            <a:off x="746250" y="1512063"/>
            <a:ext cx="8089800" cy="6537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lang="en" sz="1900">
                <a:solidFill>
                  <a:schemeClr val="dk1"/>
                </a:solidFill>
              </a:rPr>
              <a:t>Legislation should be introduced requiring the Federal Bureau of Prisons to:</a:t>
            </a:r>
            <a:endParaRPr sz="1900">
              <a:solidFill>
                <a:schemeClr val="dk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3" name="Shape 643"/>
        <p:cNvGrpSpPr/>
        <p:nvPr/>
      </p:nvGrpSpPr>
      <p:grpSpPr>
        <a:xfrm>
          <a:off x="0" y="0"/>
          <a:ext cx="0" cy="0"/>
          <a:chOff x="0" y="0"/>
          <a:chExt cx="0" cy="0"/>
        </a:xfrm>
      </p:grpSpPr>
      <p:sp>
        <p:nvSpPr>
          <p:cNvPr id="644" name="Google Shape;644;p35"/>
          <p:cNvSpPr txBox="1"/>
          <p:nvPr>
            <p:ph type="ctrTitle"/>
          </p:nvPr>
        </p:nvSpPr>
        <p:spPr>
          <a:xfrm>
            <a:off x="603425" y="1794125"/>
            <a:ext cx="5497200" cy="8727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
              <a:t>4. Acknowledgments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8" name="Shape 648"/>
        <p:cNvGrpSpPr/>
        <p:nvPr/>
      </p:nvGrpSpPr>
      <p:grpSpPr>
        <a:xfrm>
          <a:off x="0" y="0"/>
          <a:ext cx="0" cy="0"/>
          <a:chOff x="0" y="0"/>
          <a:chExt cx="0" cy="0"/>
        </a:xfrm>
      </p:grpSpPr>
      <p:sp>
        <p:nvSpPr>
          <p:cNvPr id="649" name="Google Shape;649;p36"/>
          <p:cNvSpPr txBox="1"/>
          <p:nvPr>
            <p:ph type="ctrTitle"/>
          </p:nvPr>
        </p:nvSpPr>
        <p:spPr>
          <a:xfrm>
            <a:off x="603425" y="1794125"/>
            <a:ext cx="5497200" cy="8727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
              <a:t>Questions?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6" name="Shape 566"/>
        <p:cNvGrpSpPr/>
        <p:nvPr/>
      </p:nvGrpSpPr>
      <p:grpSpPr>
        <a:xfrm>
          <a:off x="0" y="0"/>
          <a:ext cx="0" cy="0"/>
          <a:chOff x="0" y="0"/>
          <a:chExt cx="0" cy="0"/>
        </a:xfrm>
      </p:grpSpPr>
      <p:sp>
        <p:nvSpPr>
          <p:cNvPr id="567" name="Google Shape;567;p26"/>
          <p:cNvSpPr txBox="1"/>
          <p:nvPr>
            <p:ph type="ctrTitle"/>
          </p:nvPr>
        </p:nvSpPr>
        <p:spPr>
          <a:xfrm>
            <a:off x="603425" y="1794125"/>
            <a:ext cx="5497200" cy="8727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
              <a:t>1. Background</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1" name="Shape 571"/>
        <p:cNvGrpSpPr/>
        <p:nvPr/>
      </p:nvGrpSpPr>
      <p:grpSpPr>
        <a:xfrm>
          <a:off x="0" y="0"/>
          <a:ext cx="0" cy="0"/>
          <a:chOff x="0" y="0"/>
          <a:chExt cx="0" cy="0"/>
        </a:xfrm>
      </p:grpSpPr>
      <p:sp>
        <p:nvSpPr>
          <p:cNvPr id="572" name="Google Shape;572;p27"/>
          <p:cNvSpPr txBox="1"/>
          <p:nvPr>
            <p:ph idx="4294967295" type="ctrTitle"/>
          </p:nvPr>
        </p:nvSpPr>
        <p:spPr>
          <a:xfrm>
            <a:off x="1307575" y="190800"/>
            <a:ext cx="7183200" cy="8949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lang="en" sz="5500">
                <a:solidFill>
                  <a:schemeClr val="accent1"/>
                </a:solidFill>
              </a:rPr>
              <a:t>2 million </a:t>
            </a:r>
            <a:endParaRPr sz="5500">
              <a:solidFill>
                <a:schemeClr val="accent1"/>
              </a:solidFill>
            </a:endParaRPr>
          </a:p>
        </p:txBody>
      </p:sp>
      <p:sp>
        <p:nvSpPr>
          <p:cNvPr id="573" name="Google Shape;573;p27"/>
          <p:cNvSpPr txBox="1"/>
          <p:nvPr>
            <p:ph idx="4294967295" type="subTitle"/>
          </p:nvPr>
        </p:nvSpPr>
        <p:spPr>
          <a:xfrm>
            <a:off x="1307575" y="877908"/>
            <a:ext cx="7183200" cy="463200"/>
          </a:xfrm>
          <a:prstGeom prst="rect">
            <a:avLst/>
          </a:prstGeom>
        </p:spPr>
        <p:txBody>
          <a:bodyPr anchorCtr="0" anchor="t" bIns="0" lIns="0" spcFirstLastPara="1" rIns="0" wrap="square" tIns="0">
            <a:noAutofit/>
          </a:bodyPr>
          <a:lstStyle/>
          <a:p>
            <a:pPr indent="0" lvl="0" marL="0" rtl="0" algn="l">
              <a:spcBef>
                <a:spcPts val="600"/>
              </a:spcBef>
              <a:spcAft>
                <a:spcPts val="0"/>
              </a:spcAft>
              <a:buNone/>
            </a:pPr>
            <a:r>
              <a:rPr lang="en" sz="2000"/>
              <a:t>incarcerated people in the United States</a:t>
            </a:r>
            <a:r>
              <a:rPr baseline="30000" lang="en" sz="2000"/>
              <a:t>1</a:t>
            </a:r>
            <a:endParaRPr baseline="30000" sz="2000"/>
          </a:p>
        </p:txBody>
      </p:sp>
      <p:sp>
        <p:nvSpPr>
          <p:cNvPr id="574" name="Google Shape;574;p27"/>
          <p:cNvSpPr txBox="1"/>
          <p:nvPr>
            <p:ph idx="4294967295" type="ctrTitle"/>
          </p:nvPr>
        </p:nvSpPr>
        <p:spPr>
          <a:xfrm>
            <a:off x="1307575" y="2819700"/>
            <a:ext cx="7836300" cy="8949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lang="en" sz="4500">
                <a:solidFill>
                  <a:schemeClr val="accent1"/>
                </a:solidFill>
              </a:rPr>
              <a:t>68% of women and 41% of men</a:t>
            </a:r>
            <a:endParaRPr sz="4500">
              <a:solidFill>
                <a:schemeClr val="accent1"/>
              </a:solidFill>
            </a:endParaRPr>
          </a:p>
        </p:txBody>
      </p:sp>
      <p:sp>
        <p:nvSpPr>
          <p:cNvPr id="575" name="Google Shape;575;p27"/>
          <p:cNvSpPr txBox="1"/>
          <p:nvPr>
            <p:ph idx="4294967295" type="subTitle"/>
          </p:nvPr>
        </p:nvSpPr>
        <p:spPr>
          <a:xfrm>
            <a:off x="1307575" y="3506800"/>
            <a:ext cx="7390800" cy="463200"/>
          </a:xfrm>
          <a:prstGeom prst="rect">
            <a:avLst/>
          </a:prstGeom>
        </p:spPr>
        <p:txBody>
          <a:bodyPr anchorCtr="0" anchor="t" bIns="0" lIns="0" spcFirstLastPara="1" rIns="0" wrap="square" tIns="0">
            <a:noAutofit/>
          </a:bodyPr>
          <a:lstStyle/>
          <a:p>
            <a:pPr indent="0" lvl="0" marL="0" rtl="0" algn="l">
              <a:spcBef>
                <a:spcPts val="600"/>
              </a:spcBef>
              <a:spcAft>
                <a:spcPts val="0"/>
              </a:spcAft>
              <a:buNone/>
            </a:pPr>
            <a:r>
              <a:rPr lang="en" sz="2000"/>
              <a:t>in local jails </a:t>
            </a:r>
            <a:r>
              <a:rPr lang="en" sz="2000"/>
              <a:t>are diagnosed with a mental illness or disorder during their life</a:t>
            </a:r>
            <a:r>
              <a:rPr baseline="30000" lang="en" sz="2000"/>
              <a:t>3</a:t>
            </a:r>
            <a:endParaRPr baseline="30000" sz="2000"/>
          </a:p>
        </p:txBody>
      </p:sp>
      <p:sp>
        <p:nvSpPr>
          <p:cNvPr id="576" name="Google Shape;576;p27"/>
          <p:cNvSpPr txBox="1"/>
          <p:nvPr>
            <p:ph idx="4294967295" type="ctrTitle"/>
          </p:nvPr>
        </p:nvSpPr>
        <p:spPr>
          <a:xfrm>
            <a:off x="1307575" y="1352846"/>
            <a:ext cx="7183200" cy="8949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lang="en" sz="5500">
                <a:solidFill>
                  <a:schemeClr val="accent1"/>
                </a:solidFill>
              </a:rPr>
              <a:t>50%</a:t>
            </a:r>
            <a:endParaRPr sz="5500">
              <a:solidFill>
                <a:schemeClr val="accent1"/>
              </a:solidFill>
            </a:endParaRPr>
          </a:p>
        </p:txBody>
      </p:sp>
      <p:sp>
        <p:nvSpPr>
          <p:cNvPr id="577" name="Google Shape;577;p27"/>
          <p:cNvSpPr txBox="1"/>
          <p:nvPr>
            <p:ph idx="4294967295" type="subTitle"/>
          </p:nvPr>
        </p:nvSpPr>
        <p:spPr>
          <a:xfrm>
            <a:off x="1307575" y="2039950"/>
            <a:ext cx="7390800" cy="463200"/>
          </a:xfrm>
          <a:prstGeom prst="rect">
            <a:avLst/>
          </a:prstGeom>
        </p:spPr>
        <p:txBody>
          <a:bodyPr anchorCtr="0" anchor="t" bIns="0" lIns="0" spcFirstLastPara="1" rIns="0" wrap="square" tIns="0">
            <a:noAutofit/>
          </a:bodyPr>
          <a:lstStyle/>
          <a:p>
            <a:pPr indent="0" lvl="0" marL="0" rtl="0" algn="l">
              <a:spcBef>
                <a:spcPts val="600"/>
              </a:spcBef>
              <a:spcAft>
                <a:spcPts val="0"/>
              </a:spcAft>
              <a:buNone/>
            </a:pPr>
            <a:r>
              <a:rPr lang="en" sz="2000"/>
              <a:t>of all Americans are diagnosed with a mental illness or disorder during their life</a:t>
            </a:r>
            <a:r>
              <a:rPr baseline="30000" lang="en" sz="2000"/>
              <a:t>2</a:t>
            </a:r>
            <a:endParaRPr baseline="30000" sz="2000"/>
          </a:p>
        </p:txBody>
      </p:sp>
      <p:sp>
        <p:nvSpPr>
          <p:cNvPr id="578" name="Google Shape;578;p27"/>
          <p:cNvSpPr txBox="1"/>
          <p:nvPr>
            <p:ph idx="12" type="sldNum"/>
          </p:nvPr>
        </p:nvSpPr>
        <p:spPr>
          <a:xfrm>
            <a:off x="8490504" y="4489800"/>
            <a:ext cx="653700" cy="6537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 </a:t>
            </a:r>
            <a:endParaRPr/>
          </a:p>
        </p:txBody>
      </p:sp>
      <p:sp>
        <p:nvSpPr>
          <p:cNvPr id="579" name="Google Shape;579;p27"/>
          <p:cNvSpPr txBox="1"/>
          <p:nvPr/>
        </p:nvSpPr>
        <p:spPr>
          <a:xfrm>
            <a:off x="1188725" y="4413600"/>
            <a:ext cx="8088600" cy="732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aseline="30000" lang="en" sz="800">
                <a:latin typeface="Barlow"/>
                <a:ea typeface="Barlow"/>
                <a:cs typeface="Barlow"/>
                <a:sym typeface="Barlow"/>
              </a:rPr>
              <a:t>1</a:t>
            </a:r>
            <a:r>
              <a:rPr lang="en" sz="800">
                <a:latin typeface="Barlow"/>
                <a:ea typeface="Barlow"/>
                <a:cs typeface="Barlow"/>
                <a:sym typeface="Barlow"/>
              </a:rPr>
              <a:t>Sawyer, W., &amp; Wagner, P. Mass Incarceration: The Whole Pie 2020. (2020, March 24). </a:t>
            </a:r>
            <a:r>
              <a:rPr lang="en" sz="800" u="sng">
                <a:solidFill>
                  <a:schemeClr val="hlink"/>
                </a:solidFill>
                <a:latin typeface="Barlow"/>
                <a:ea typeface="Barlow"/>
                <a:cs typeface="Barlow"/>
                <a:sym typeface="Barlow"/>
                <a:hlinkClick r:id="rId3"/>
              </a:rPr>
              <a:t>https://www.prisonpolicy.org/reports/pie2020.html</a:t>
            </a:r>
            <a:r>
              <a:rPr lang="en" sz="800">
                <a:latin typeface="Barlow"/>
                <a:ea typeface="Barlow"/>
                <a:cs typeface="Barlow"/>
                <a:sym typeface="Barlow"/>
              </a:rPr>
              <a:t>.</a:t>
            </a:r>
            <a:endParaRPr sz="800">
              <a:latin typeface="Barlow"/>
              <a:ea typeface="Barlow"/>
              <a:cs typeface="Barlow"/>
              <a:sym typeface="Barlow"/>
            </a:endParaRPr>
          </a:p>
          <a:p>
            <a:pPr indent="0" lvl="0" marL="0" rtl="0" algn="l">
              <a:lnSpc>
                <a:spcPct val="115000"/>
              </a:lnSpc>
              <a:spcBef>
                <a:spcPts val="0"/>
              </a:spcBef>
              <a:spcAft>
                <a:spcPts val="0"/>
              </a:spcAft>
              <a:buNone/>
            </a:pPr>
            <a:r>
              <a:rPr baseline="30000" lang="en" sz="800">
                <a:latin typeface="Barlow"/>
                <a:ea typeface="Barlow"/>
                <a:cs typeface="Barlow"/>
                <a:sym typeface="Barlow"/>
              </a:rPr>
              <a:t>2</a:t>
            </a:r>
            <a:r>
              <a:rPr lang="en" sz="800">
                <a:latin typeface="Barlow"/>
                <a:ea typeface="Barlow"/>
                <a:cs typeface="Barlow"/>
                <a:sym typeface="Barlow"/>
              </a:rPr>
              <a:t>Bronson, J., &amp; Berzofsky, M. Indicators of Mental Health Problems Reported by Prisoners and Jail Inmates, 2011-12. (2017, June). </a:t>
            </a:r>
            <a:r>
              <a:rPr baseline="30000" lang="en" sz="800">
                <a:latin typeface="Barlow"/>
                <a:ea typeface="Barlow"/>
                <a:cs typeface="Barlow"/>
                <a:sym typeface="Barlow"/>
              </a:rPr>
              <a:t>3</a:t>
            </a:r>
            <a:r>
              <a:rPr lang="en" sz="800" u="sng">
                <a:solidFill>
                  <a:schemeClr val="hlink"/>
                </a:solidFill>
                <a:latin typeface="Barlow"/>
                <a:ea typeface="Barlow"/>
                <a:cs typeface="Barlow"/>
                <a:sym typeface="Barlow"/>
                <a:hlinkClick r:id="rId4"/>
              </a:rPr>
              <a:t>https://www.bjs.gov/content/pub/pdf/imhprpji1112.pdf</a:t>
            </a:r>
            <a:r>
              <a:rPr lang="en" sz="800">
                <a:latin typeface="Barlow"/>
                <a:ea typeface="Barlow"/>
                <a:cs typeface="Barlow"/>
                <a:sym typeface="Barlow"/>
              </a:rPr>
              <a:t>  </a:t>
            </a:r>
            <a:endParaRPr sz="800">
              <a:latin typeface="Barlow"/>
              <a:ea typeface="Barlow"/>
              <a:cs typeface="Barlow"/>
              <a:sym typeface="Barlow"/>
            </a:endParaRPr>
          </a:p>
          <a:p>
            <a:pPr indent="0" lvl="0" marL="0" rtl="0" algn="l">
              <a:lnSpc>
                <a:spcPct val="115000"/>
              </a:lnSpc>
              <a:spcBef>
                <a:spcPts val="0"/>
              </a:spcBef>
              <a:spcAft>
                <a:spcPts val="0"/>
              </a:spcAft>
              <a:buNone/>
            </a:pPr>
            <a:r>
              <a:rPr lang="en" sz="800">
                <a:latin typeface="Barlow"/>
                <a:ea typeface="Barlow"/>
                <a:cs typeface="Barlow"/>
                <a:sym typeface="Barlow"/>
              </a:rPr>
              <a:t>Centers for Disease Control and Prevention. Data and Publications. (2018, January 26). </a:t>
            </a:r>
            <a:r>
              <a:rPr lang="en" sz="800" u="sng">
                <a:solidFill>
                  <a:schemeClr val="hlink"/>
                </a:solidFill>
                <a:latin typeface="Barlow"/>
                <a:ea typeface="Barlow"/>
                <a:cs typeface="Barlow"/>
                <a:sym typeface="Barlow"/>
                <a:hlinkClick r:id="rId5"/>
              </a:rPr>
              <a:t>https://www.cdc.gov/mentalhealth/data_publications/index.htm</a:t>
            </a:r>
            <a:r>
              <a:rPr lang="en" sz="800">
                <a:latin typeface="Barlow"/>
                <a:ea typeface="Barlow"/>
                <a:cs typeface="Barlow"/>
                <a:sym typeface="Barlow"/>
              </a:rPr>
              <a:t> </a:t>
            </a:r>
            <a:endParaRPr sz="800">
              <a:latin typeface="Barlow"/>
              <a:ea typeface="Barlow"/>
              <a:cs typeface="Barlow"/>
              <a:sym typeface="Barlow"/>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3" name="Shape 583"/>
        <p:cNvGrpSpPr/>
        <p:nvPr/>
      </p:nvGrpSpPr>
      <p:grpSpPr>
        <a:xfrm>
          <a:off x="0" y="0"/>
          <a:ext cx="0" cy="0"/>
          <a:chOff x="0" y="0"/>
          <a:chExt cx="0" cy="0"/>
        </a:xfrm>
      </p:grpSpPr>
      <p:sp>
        <p:nvSpPr>
          <p:cNvPr id="584" name="Google Shape;584;p28"/>
          <p:cNvSpPr txBox="1"/>
          <p:nvPr>
            <p:ph type="title"/>
          </p:nvPr>
        </p:nvSpPr>
        <p:spPr>
          <a:xfrm>
            <a:off x="661100" y="664300"/>
            <a:ext cx="7843200" cy="6537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lang="en"/>
              <a:t>Primary Concerns in Jails and Prisons</a:t>
            </a:r>
            <a:endParaRPr/>
          </a:p>
        </p:txBody>
      </p:sp>
      <p:sp>
        <p:nvSpPr>
          <p:cNvPr id="585" name="Google Shape;585;p28"/>
          <p:cNvSpPr txBox="1"/>
          <p:nvPr>
            <p:ph idx="1" type="body"/>
          </p:nvPr>
        </p:nvSpPr>
        <p:spPr>
          <a:xfrm>
            <a:off x="1199775" y="1599700"/>
            <a:ext cx="7073100" cy="2886000"/>
          </a:xfrm>
          <a:prstGeom prst="rect">
            <a:avLst/>
          </a:prstGeom>
        </p:spPr>
        <p:txBody>
          <a:bodyPr anchorCtr="0" anchor="t" bIns="0" lIns="0" spcFirstLastPara="1" rIns="0" wrap="square" tIns="0">
            <a:noAutofit/>
          </a:bodyPr>
          <a:lstStyle/>
          <a:p>
            <a:pPr indent="-381000" lvl="0" marL="457200" rtl="0" algn="l">
              <a:spcBef>
                <a:spcPts val="600"/>
              </a:spcBef>
              <a:spcAft>
                <a:spcPts val="0"/>
              </a:spcAft>
              <a:buSzPts val="2400"/>
              <a:buChar char="▪"/>
            </a:pPr>
            <a:r>
              <a:rPr lang="en"/>
              <a:t>Lack of mental health professionals </a:t>
            </a:r>
            <a:endParaRPr/>
          </a:p>
          <a:p>
            <a:pPr indent="-381000" lvl="0" marL="457200" rtl="0" algn="l">
              <a:spcBef>
                <a:spcPts val="0"/>
              </a:spcBef>
              <a:spcAft>
                <a:spcPts val="0"/>
              </a:spcAft>
              <a:buSzPts val="2400"/>
              <a:buChar char="▪"/>
            </a:pPr>
            <a:r>
              <a:rPr lang="en"/>
              <a:t>Limited capacity in mental health facilities </a:t>
            </a:r>
            <a:endParaRPr/>
          </a:p>
          <a:p>
            <a:pPr indent="-381000" lvl="0" marL="457200" rtl="0" algn="l">
              <a:spcBef>
                <a:spcPts val="0"/>
              </a:spcBef>
              <a:spcAft>
                <a:spcPts val="0"/>
              </a:spcAft>
              <a:buSzPts val="2400"/>
              <a:buChar char="▪"/>
            </a:pPr>
            <a:r>
              <a:rPr lang="en"/>
              <a:t>Solitary confinement is commonly practiced</a:t>
            </a:r>
            <a:endParaRPr/>
          </a:p>
          <a:p>
            <a:pPr indent="0" lvl="0" marL="0" rtl="0" algn="l">
              <a:spcBef>
                <a:spcPts val="60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9" name="Shape 589"/>
        <p:cNvGrpSpPr/>
        <p:nvPr/>
      </p:nvGrpSpPr>
      <p:grpSpPr>
        <a:xfrm>
          <a:off x="0" y="0"/>
          <a:ext cx="0" cy="0"/>
          <a:chOff x="0" y="0"/>
          <a:chExt cx="0" cy="0"/>
        </a:xfrm>
      </p:grpSpPr>
      <p:sp>
        <p:nvSpPr>
          <p:cNvPr id="590" name="Google Shape;590;p29"/>
          <p:cNvSpPr txBox="1"/>
          <p:nvPr>
            <p:ph type="ctrTitle"/>
          </p:nvPr>
        </p:nvSpPr>
        <p:spPr>
          <a:xfrm>
            <a:off x="603425" y="1794125"/>
            <a:ext cx="5497200" cy="8727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
              <a:t>2. Options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4" name="Shape 594"/>
        <p:cNvGrpSpPr/>
        <p:nvPr/>
      </p:nvGrpSpPr>
      <p:grpSpPr>
        <a:xfrm>
          <a:off x="0" y="0"/>
          <a:ext cx="0" cy="0"/>
          <a:chOff x="0" y="0"/>
          <a:chExt cx="0" cy="0"/>
        </a:xfrm>
      </p:grpSpPr>
      <p:sp>
        <p:nvSpPr>
          <p:cNvPr id="595" name="Google Shape;595;p30"/>
          <p:cNvSpPr txBox="1"/>
          <p:nvPr>
            <p:ph type="title"/>
          </p:nvPr>
        </p:nvSpPr>
        <p:spPr>
          <a:xfrm>
            <a:off x="661100" y="664300"/>
            <a:ext cx="7843200" cy="6537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lang="en"/>
              <a:t>Three Options</a:t>
            </a:r>
            <a:endParaRPr/>
          </a:p>
        </p:txBody>
      </p:sp>
      <p:sp>
        <p:nvSpPr>
          <p:cNvPr id="596" name="Google Shape;596;p30"/>
          <p:cNvSpPr txBox="1"/>
          <p:nvPr>
            <p:ph idx="1" type="body"/>
          </p:nvPr>
        </p:nvSpPr>
        <p:spPr>
          <a:xfrm>
            <a:off x="789575" y="1599700"/>
            <a:ext cx="2633400" cy="2890200"/>
          </a:xfrm>
          <a:prstGeom prst="rect">
            <a:avLst/>
          </a:prstGeom>
        </p:spPr>
        <p:txBody>
          <a:bodyPr anchorCtr="0" anchor="t" bIns="0" lIns="0" spcFirstLastPara="1" rIns="0" wrap="square" tIns="0">
            <a:noAutofit/>
          </a:bodyPr>
          <a:lstStyle/>
          <a:p>
            <a:pPr indent="0" lvl="0" marL="0" rtl="0" algn="l">
              <a:spcBef>
                <a:spcPts val="600"/>
              </a:spcBef>
              <a:spcAft>
                <a:spcPts val="0"/>
              </a:spcAft>
              <a:buNone/>
            </a:pPr>
            <a:r>
              <a:rPr b="1" lang="en">
                <a:latin typeface="Barlow"/>
                <a:ea typeface="Barlow"/>
                <a:cs typeface="Barlow"/>
                <a:sym typeface="Barlow"/>
              </a:rPr>
              <a:t>Hire More Staff and Provide Proper Training</a:t>
            </a:r>
            <a:endParaRPr b="1">
              <a:latin typeface="Barlow"/>
              <a:ea typeface="Barlow"/>
              <a:cs typeface="Barlow"/>
              <a:sym typeface="Barlow"/>
            </a:endParaRPr>
          </a:p>
          <a:p>
            <a:pPr indent="-342900" lvl="0" marL="457200" rtl="0" algn="l">
              <a:spcBef>
                <a:spcPts val="600"/>
              </a:spcBef>
              <a:spcAft>
                <a:spcPts val="0"/>
              </a:spcAft>
              <a:buSzPts val="1800"/>
              <a:buChar char="-"/>
            </a:pPr>
            <a:r>
              <a:rPr lang="en">
                <a:solidFill>
                  <a:srgbClr val="000000"/>
                </a:solidFill>
              </a:rPr>
              <a:t>Short-staffed</a:t>
            </a:r>
            <a:endParaRPr>
              <a:solidFill>
                <a:srgbClr val="000000"/>
              </a:solidFill>
            </a:endParaRPr>
          </a:p>
          <a:p>
            <a:pPr indent="-342900" lvl="0" marL="457200" rtl="0" algn="l">
              <a:spcBef>
                <a:spcPts val="0"/>
              </a:spcBef>
              <a:spcAft>
                <a:spcPts val="0"/>
              </a:spcAft>
              <a:buSzPts val="1800"/>
              <a:buChar char="-"/>
            </a:pPr>
            <a:r>
              <a:rPr lang="en">
                <a:solidFill>
                  <a:srgbClr val="000000"/>
                </a:solidFill>
              </a:rPr>
              <a:t>Lack of qualified mental health workers</a:t>
            </a:r>
            <a:endParaRPr>
              <a:solidFill>
                <a:srgbClr val="000000"/>
              </a:solidFill>
            </a:endParaRPr>
          </a:p>
          <a:p>
            <a:pPr indent="-342900" lvl="0" marL="457200" rtl="0" algn="l">
              <a:spcBef>
                <a:spcPts val="0"/>
              </a:spcBef>
              <a:spcAft>
                <a:spcPts val="0"/>
              </a:spcAft>
              <a:buSzPts val="1800"/>
              <a:buChar char="-"/>
            </a:pPr>
            <a:r>
              <a:rPr lang="en">
                <a:solidFill>
                  <a:srgbClr val="000000"/>
                </a:solidFill>
              </a:rPr>
              <a:t>Requires funding</a:t>
            </a:r>
            <a:endParaRPr>
              <a:solidFill>
                <a:srgbClr val="000000"/>
              </a:solidFill>
            </a:endParaRPr>
          </a:p>
        </p:txBody>
      </p:sp>
      <p:sp>
        <p:nvSpPr>
          <p:cNvPr id="597" name="Google Shape;597;p30"/>
          <p:cNvSpPr txBox="1"/>
          <p:nvPr>
            <p:ph idx="2" type="body"/>
          </p:nvPr>
        </p:nvSpPr>
        <p:spPr>
          <a:xfrm>
            <a:off x="3482626" y="1599700"/>
            <a:ext cx="2481000" cy="2890200"/>
          </a:xfrm>
          <a:prstGeom prst="rect">
            <a:avLst/>
          </a:prstGeom>
        </p:spPr>
        <p:txBody>
          <a:bodyPr anchorCtr="0" anchor="t" bIns="0" lIns="0" spcFirstLastPara="1" rIns="0" wrap="square" tIns="0">
            <a:noAutofit/>
          </a:bodyPr>
          <a:lstStyle/>
          <a:p>
            <a:pPr indent="0" lvl="0" marL="0" rtl="0" algn="l">
              <a:spcBef>
                <a:spcPts val="600"/>
              </a:spcBef>
              <a:spcAft>
                <a:spcPts val="0"/>
              </a:spcAft>
              <a:buNone/>
            </a:pPr>
            <a:r>
              <a:rPr b="1" lang="en">
                <a:latin typeface="Barlow"/>
                <a:ea typeface="Barlow"/>
                <a:cs typeface="Barlow"/>
                <a:sym typeface="Barlow"/>
              </a:rPr>
              <a:t>End Solitary Confinement </a:t>
            </a:r>
            <a:endParaRPr b="1">
              <a:latin typeface="Barlow"/>
              <a:ea typeface="Barlow"/>
              <a:cs typeface="Barlow"/>
              <a:sym typeface="Barlow"/>
            </a:endParaRPr>
          </a:p>
          <a:p>
            <a:pPr indent="-342900" lvl="0" marL="457200" rtl="0" algn="l">
              <a:spcBef>
                <a:spcPts val="600"/>
              </a:spcBef>
              <a:spcAft>
                <a:spcPts val="0"/>
              </a:spcAft>
              <a:buSzPts val="1800"/>
              <a:buFont typeface="Barlow"/>
              <a:buChar char="-"/>
            </a:pPr>
            <a:r>
              <a:rPr lang="en">
                <a:latin typeface="Barlow"/>
                <a:ea typeface="Barlow"/>
                <a:cs typeface="Barlow"/>
                <a:sym typeface="Barlow"/>
              </a:rPr>
              <a:t>Linked with psychological illness</a:t>
            </a:r>
            <a:endParaRPr>
              <a:latin typeface="Barlow"/>
              <a:ea typeface="Barlow"/>
              <a:cs typeface="Barlow"/>
              <a:sym typeface="Barlow"/>
            </a:endParaRPr>
          </a:p>
          <a:p>
            <a:pPr indent="-342900" lvl="0" marL="457200" rtl="0" algn="l">
              <a:spcBef>
                <a:spcPts val="0"/>
              </a:spcBef>
              <a:spcAft>
                <a:spcPts val="0"/>
              </a:spcAft>
              <a:buSzPts val="1800"/>
              <a:buFont typeface="Barlow"/>
              <a:buChar char="-"/>
            </a:pPr>
            <a:r>
              <a:rPr lang="en">
                <a:latin typeface="Barlow"/>
                <a:ea typeface="Barlow"/>
                <a:cs typeface="Barlow"/>
                <a:sym typeface="Barlow"/>
              </a:rPr>
              <a:t>Has been abolished before, but requires legislation</a:t>
            </a:r>
            <a:endParaRPr>
              <a:latin typeface="Barlow"/>
              <a:ea typeface="Barlow"/>
              <a:cs typeface="Barlow"/>
              <a:sym typeface="Barlow"/>
            </a:endParaRPr>
          </a:p>
          <a:p>
            <a:pPr indent="0" lvl="0" marL="0" rtl="0" algn="l">
              <a:spcBef>
                <a:spcPts val="600"/>
              </a:spcBef>
              <a:spcAft>
                <a:spcPts val="0"/>
              </a:spcAft>
              <a:buNone/>
            </a:pPr>
            <a:r>
              <a:t/>
            </a:r>
            <a:endParaRPr/>
          </a:p>
        </p:txBody>
      </p:sp>
      <p:sp>
        <p:nvSpPr>
          <p:cNvPr id="598" name="Google Shape;598;p30"/>
          <p:cNvSpPr txBox="1"/>
          <p:nvPr>
            <p:ph idx="3" type="body"/>
          </p:nvPr>
        </p:nvSpPr>
        <p:spPr>
          <a:xfrm>
            <a:off x="5989212" y="1599700"/>
            <a:ext cx="2514900" cy="2890200"/>
          </a:xfrm>
          <a:prstGeom prst="rect">
            <a:avLst/>
          </a:prstGeom>
        </p:spPr>
        <p:txBody>
          <a:bodyPr anchorCtr="0" anchor="t" bIns="0" lIns="0" spcFirstLastPara="1" rIns="0" wrap="square" tIns="0">
            <a:noAutofit/>
          </a:bodyPr>
          <a:lstStyle/>
          <a:p>
            <a:pPr indent="0" lvl="0" marL="0" rtl="0" algn="l">
              <a:spcBef>
                <a:spcPts val="600"/>
              </a:spcBef>
              <a:spcAft>
                <a:spcPts val="0"/>
              </a:spcAft>
              <a:buNone/>
            </a:pPr>
            <a:r>
              <a:rPr b="1" lang="en">
                <a:latin typeface="Barlow"/>
                <a:ea typeface="Barlow"/>
                <a:cs typeface="Barlow"/>
                <a:sym typeface="Barlow"/>
              </a:rPr>
              <a:t>Increase the Capacity of Mental Health Facilities</a:t>
            </a:r>
            <a:endParaRPr b="1">
              <a:latin typeface="Barlow"/>
              <a:ea typeface="Barlow"/>
              <a:cs typeface="Barlow"/>
              <a:sym typeface="Barlow"/>
            </a:endParaRPr>
          </a:p>
          <a:p>
            <a:pPr indent="-342900" lvl="0" marL="457200" rtl="0" algn="l">
              <a:spcBef>
                <a:spcPts val="600"/>
              </a:spcBef>
              <a:spcAft>
                <a:spcPts val="0"/>
              </a:spcAft>
              <a:buSzPts val="1800"/>
              <a:buChar char="-"/>
            </a:pPr>
            <a:r>
              <a:rPr lang="en">
                <a:solidFill>
                  <a:srgbClr val="000000"/>
                </a:solidFill>
              </a:rPr>
              <a:t>Focus on mental health treatment centers</a:t>
            </a:r>
            <a:endParaRPr>
              <a:solidFill>
                <a:srgbClr val="000000"/>
              </a:solidFill>
            </a:endParaRPr>
          </a:p>
          <a:p>
            <a:pPr indent="-342900" lvl="0" marL="457200" rtl="0" algn="l">
              <a:spcBef>
                <a:spcPts val="0"/>
              </a:spcBef>
              <a:spcAft>
                <a:spcPts val="0"/>
              </a:spcAft>
              <a:buSzPts val="1800"/>
              <a:buChar char="-"/>
            </a:pPr>
            <a:r>
              <a:rPr lang="en">
                <a:solidFill>
                  <a:srgbClr val="000000"/>
                </a:solidFill>
              </a:rPr>
              <a:t>Long and expensive process</a:t>
            </a:r>
            <a:endParaRPr>
              <a:solidFill>
                <a:srgbClr val="000000"/>
              </a:solidFill>
            </a:endParaRPr>
          </a:p>
          <a:p>
            <a:pPr indent="0" lvl="0" marL="0" rtl="0" algn="l">
              <a:spcBef>
                <a:spcPts val="600"/>
              </a:spcBef>
              <a:spcAft>
                <a:spcPts val="0"/>
              </a:spcAft>
              <a:buNone/>
            </a:pPr>
            <a:r>
              <a:t/>
            </a:r>
            <a:endParaRPr/>
          </a:p>
        </p:txBody>
      </p:sp>
      <p:sp>
        <p:nvSpPr>
          <p:cNvPr id="599" name="Google Shape;599;p30"/>
          <p:cNvSpPr txBox="1"/>
          <p:nvPr>
            <p:ph idx="12" type="sldNum"/>
          </p:nvPr>
        </p:nvSpPr>
        <p:spPr>
          <a:xfrm>
            <a:off x="8504254" y="4489800"/>
            <a:ext cx="653700" cy="6537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lang="en"/>
              <a:t>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3" name="Shape 603"/>
        <p:cNvGrpSpPr/>
        <p:nvPr/>
      </p:nvGrpSpPr>
      <p:grpSpPr>
        <a:xfrm>
          <a:off x="0" y="0"/>
          <a:ext cx="0" cy="0"/>
          <a:chOff x="0" y="0"/>
          <a:chExt cx="0" cy="0"/>
        </a:xfrm>
      </p:grpSpPr>
      <p:sp>
        <p:nvSpPr>
          <p:cNvPr id="604" name="Google Shape;604;p31"/>
          <p:cNvSpPr txBox="1"/>
          <p:nvPr>
            <p:ph type="ctrTitle"/>
          </p:nvPr>
        </p:nvSpPr>
        <p:spPr>
          <a:xfrm>
            <a:off x="603425" y="1794125"/>
            <a:ext cx="5497200" cy="8727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
              <a:t>3. Our Recommendation</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8" name="Shape 608"/>
        <p:cNvGrpSpPr/>
        <p:nvPr/>
      </p:nvGrpSpPr>
      <p:grpSpPr>
        <a:xfrm>
          <a:off x="0" y="0"/>
          <a:ext cx="0" cy="0"/>
          <a:chOff x="0" y="0"/>
          <a:chExt cx="0" cy="0"/>
        </a:xfrm>
      </p:grpSpPr>
      <p:sp>
        <p:nvSpPr>
          <p:cNvPr id="609" name="Google Shape;609;p32"/>
          <p:cNvSpPr txBox="1"/>
          <p:nvPr>
            <p:ph idx="1" type="body"/>
          </p:nvPr>
        </p:nvSpPr>
        <p:spPr>
          <a:xfrm>
            <a:off x="1124700" y="2299775"/>
            <a:ext cx="7086300" cy="1923000"/>
          </a:xfrm>
          <a:prstGeom prst="rect">
            <a:avLst/>
          </a:prstGeom>
        </p:spPr>
        <p:txBody>
          <a:bodyPr anchorCtr="0" anchor="t" bIns="0" lIns="0" spcFirstLastPara="1" rIns="0" wrap="square" tIns="0">
            <a:noAutofit/>
          </a:bodyPr>
          <a:lstStyle/>
          <a:p>
            <a:pPr indent="-355600" lvl="0" marL="457200" rtl="0" algn="l">
              <a:spcBef>
                <a:spcPts val="600"/>
              </a:spcBef>
              <a:spcAft>
                <a:spcPts val="0"/>
              </a:spcAft>
              <a:buSzPts val="2000"/>
              <a:buFont typeface="Barlow"/>
              <a:buAutoNum type="arabicPeriod"/>
            </a:pPr>
            <a:r>
              <a:rPr b="1" lang="en">
                <a:latin typeface="Barlow"/>
                <a:ea typeface="Barlow"/>
                <a:cs typeface="Barlow"/>
                <a:sym typeface="Barlow"/>
              </a:rPr>
              <a:t>Abolish solitary confinement </a:t>
            </a:r>
            <a:r>
              <a:rPr lang="en"/>
              <a:t>for more than 15 days at a time in its facilities.</a:t>
            </a:r>
            <a:endParaRPr/>
          </a:p>
          <a:p>
            <a:pPr indent="-355600" lvl="0" marL="457200" rtl="0" algn="l">
              <a:spcBef>
                <a:spcPts val="0"/>
              </a:spcBef>
              <a:spcAft>
                <a:spcPts val="0"/>
              </a:spcAft>
              <a:buSzPts val="2000"/>
              <a:buFont typeface="Barlow"/>
              <a:buAutoNum type="arabicPeriod"/>
            </a:pPr>
            <a:r>
              <a:rPr b="1" lang="en">
                <a:latin typeface="Barlow"/>
                <a:ea typeface="Barlow"/>
                <a:cs typeface="Barlow"/>
                <a:sym typeface="Barlow"/>
              </a:rPr>
              <a:t>Implement hiring and training initiatives</a:t>
            </a:r>
            <a:r>
              <a:rPr lang="en"/>
              <a:t> to increase the number of staff specializing in mental health care and improve the quality of care provided by general staff.</a:t>
            </a:r>
            <a:endParaRPr/>
          </a:p>
        </p:txBody>
      </p:sp>
      <p:sp>
        <p:nvSpPr>
          <p:cNvPr id="610" name="Google Shape;610;p32"/>
          <p:cNvSpPr txBox="1"/>
          <p:nvPr>
            <p:ph type="title"/>
          </p:nvPr>
        </p:nvSpPr>
        <p:spPr>
          <a:xfrm>
            <a:off x="661100" y="664300"/>
            <a:ext cx="7843200" cy="6537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lang="en"/>
              <a:t>Two-Pronged Approach</a:t>
            </a:r>
            <a:endParaRPr/>
          </a:p>
        </p:txBody>
      </p:sp>
      <p:sp>
        <p:nvSpPr>
          <p:cNvPr id="611" name="Google Shape;611;p32"/>
          <p:cNvSpPr txBox="1"/>
          <p:nvPr>
            <p:ph idx="12" type="sldNum"/>
          </p:nvPr>
        </p:nvSpPr>
        <p:spPr>
          <a:xfrm>
            <a:off x="8504254" y="4489800"/>
            <a:ext cx="653700" cy="6537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 </a:t>
            </a:r>
            <a:endParaRPr/>
          </a:p>
        </p:txBody>
      </p:sp>
      <p:sp>
        <p:nvSpPr>
          <p:cNvPr id="612" name="Google Shape;612;p32"/>
          <p:cNvSpPr txBox="1"/>
          <p:nvPr>
            <p:ph type="title"/>
          </p:nvPr>
        </p:nvSpPr>
        <p:spPr>
          <a:xfrm>
            <a:off x="746250" y="1512063"/>
            <a:ext cx="8089800" cy="6537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lang="en" sz="1900">
                <a:solidFill>
                  <a:schemeClr val="dk1"/>
                </a:solidFill>
              </a:rPr>
              <a:t>Legislation should be introduced requiring the Federal Bureau of Prisons to:</a:t>
            </a:r>
            <a:endParaRPr sz="1900">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6" name="Shape 616"/>
        <p:cNvGrpSpPr/>
        <p:nvPr/>
      </p:nvGrpSpPr>
      <p:grpSpPr>
        <a:xfrm>
          <a:off x="0" y="0"/>
          <a:ext cx="0" cy="0"/>
          <a:chOff x="0" y="0"/>
          <a:chExt cx="0" cy="0"/>
        </a:xfrm>
      </p:grpSpPr>
      <p:sp>
        <p:nvSpPr>
          <p:cNvPr id="617" name="Google Shape;617;p33"/>
          <p:cNvSpPr txBox="1"/>
          <p:nvPr>
            <p:ph idx="1" type="body"/>
          </p:nvPr>
        </p:nvSpPr>
        <p:spPr>
          <a:xfrm>
            <a:off x="650725" y="4489800"/>
            <a:ext cx="7195800" cy="331200"/>
          </a:xfrm>
          <a:prstGeom prst="rect">
            <a:avLst/>
          </a:prstGeom>
        </p:spPr>
        <p:txBody>
          <a:bodyPr anchorCtr="0" anchor="ctr" bIns="0" lIns="0" spcFirstLastPara="1" rIns="0" wrap="square" tIns="0">
            <a:noAutofit/>
          </a:bodyPr>
          <a:lstStyle/>
          <a:p>
            <a:pPr indent="0" lvl="0" marL="0" rtl="0" algn="l">
              <a:spcBef>
                <a:spcPts val="360"/>
              </a:spcBef>
              <a:spcAft>
                <a:spcPts val="0"/>
              </a:spcAft>
              <a:buNone/>
            </a:pPr>
            <a:r>
              <a:rPr b="1" lang="en" sz="2300">
                <a:latin typeface="Barlow"/>
                <a:ea typeface="Barlow"/>
                <a:cs typeface="Barlow"/>
                <a:sym typeface="Barlow"/>
              </a:rPr>
              <a:t>Annual Cost of Incarceration Per Inmate </a:t>
            </a:r>
            <a:endParaRPr b="1" sz="2300">
              <a:latin typeface="Barlow"/>
              <a:ea typeface="Barlow"/>
              <a:cs typeface="Barlow"/>
              <a:sym typeface="Barlow"/>
            </a:endParaRPr>
          </a:p>
        </p:txBody>
      </p:sp>
      <p:sp>
        <p:nvSpPr>
          <p:cNvPr id="618" name="Google Shape;618;p33"/>
          <p:cNvSpPr txBox="1"/>
          <p:nvPr>
            <p:ph idx="12" type="sldNum"/>
          </p:nvPr>
        </p:nvSpPr>
        <p:spPr>
          <a:xfrm>
            <a:off x="8504254" y="4489800"/>
            <a:ext cx="653700" cy="6537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 </a:t>
            </a:r>
            <a:endParaRPr/>
          </a:p>
        </p:txBody>
      </p:sp>
      <p:cxnSp>
        <p:nvCxnSpPr>
          <p:cNvPr id="619" name="Google Shape;619;p33"/>
          <p:cNvCxnSpPr/>
          <p:nvPr/>
        </p:nvCxnSpPr>
        <p:spPr>
          <a:xfrm flipH="1" rot="10800000">
            <a:off x="1866900" y="807849"/>
            <a:ext cx="3525600" cy="11700"/>
          </a:xfrm>
          <a:prstGeom prst="straightConnector1">
            <a:avLst/>
          </a:prstGeom>
          <a:noFill/>
          <a:ln cap="flat" cmpd="sng" w="9525">
            <a:solidFill>
              <a:schemeClr val="lt2"/>
            </a:solidFill>
            <a:prstDash val="solid"/>
            <a:round/>
            <a:headEnd len="med" w="med" type="none"/>
            <a:tailEnd len="med" w="med" type="none"/>
          </a:ln>
        </p:spPr>
      </p:cxnSp>
      <p:cxnSp>
        <p:nvCxnSpPr>
          <p:cNvPr id="620" name="Google Shape;620;p33"/>
          <p:cNvCxnSpPr/>
          <p:nvPr/>
        </p:nvCxnSpPr>
        <p:spPr>
          <a:xfrm flipH="1" rot="10800000">
            <a:off x="1790700" y="1524831"/>
            <a:ext cx="3533400" cy="4200"/>
          </a:xfrm>
          <a:prstGeom prst="straightConnector1">
            <a:avLst/>
          </a:prstGeom>
          <a:noFill/>
          <a:ln cap="flat" cmpd="sng" w="9525">
            <a:solidFill>
              <a:schemeClr val="lt2"/>
            </a:solidFill>
            <a:prstDash val="solid"/>
            <a:round/>
            <a:headEnd len="med" w="med" type="none"/>
            <a:tailEnd len="med" w="med" type="none"/>
          </a:ln>
        </p:spPr>
      </p:cxnSp>
      <p:cxnSp>
        <p:nvCxnSpPr>
          <p:cNvPr id="621" name="Google Shape;621;p33"/>
          <p:cNvCxnSpPr/>
          <p:nvPr/>
        </p:nvCxnSpPr>
        <p:spPr>
          <a:xfrm>
            <a:off x="1866900" y="2238513"/>
            <a:ext cx="3457200" cy="3300"/>
          </a:xfrm>
          <a:prstGeom prst="straightConnector1">
            <a:avLst/>
          </a:prstGeom>
          <a:noFill/>
          <a:ln cap="flat" cmpd="sng" w="9525">
            <a:solidFill>
              <a:schemeClr val="lt2"/>
            </a:solidFill>
            <a:prstDash val="solid"/>
            <a:round/>
            <a:headEnd len="med" w="med" type="none"/>
            <a:tailEnd len="med" w="med" type="none"/>
          </a:ln>
        </p:spPr>
      </p:cxnSp>
      <p:cxnSp>
        <p:nvCxnSpPr>
          <p:cNvPr id="622" name="Google Shape;622;p33"/>
          <p:cNvCxnSpPr/>
          <p:nvPr/>
        </p:nvCxnSpPr>
        <p:spPr>
          <a:xfrm flipH="1" rot="10800000">
            <a:off x="1866900" y="2947396"/>
            <a:ext cx="3457200" cy="600"/>
          </a:xfrm>
          <a:prstGeom prst="straightConnector1">
            <a:avLst/>
          </a:prstGeom>
          <a:noFill/>
          <a:ln cap="flat" cmpd="sng" w="9525">
            <a:solidFill>
              <a:schemeClr val="lt2"/>
            </a:solidFill>
            <a:prstDash val="solid"/>
            <a:round/>
            <a:headEnd len="med" w="med" type="none"/>
            <a:tailEnd len="med" w="med" type="none"/>
          </a:ln>
        </p:spPr>
      </p:cxnSp>
      <p:cxnSp>
        <p:nvCxnSpPr>
          <p:cNvPr id="623" name="Google Shape;623;p33"/>
          <p:cNvCxnSpPr/>
          <p:nvPr/>
        </p:nvCxnSpPr>
        <p:spPr>
          <a:xfrm>
            <a:off x="1866900" y="3679376"/>
            <a:ext cx="3457200" cy="7500"/>
          </a:xfrm>
          <a:prstGeom prst="straightConnector1">
            <a:avLst/>
          </a:prstGeom>
          <a:noFill/>
          <a:ln cap="flat" cmpd="sng" w="9525">
            <a:solidFill>
              <a:schemeClr val="lt2"/>
            </a:solidFill>
            <a:prstDash val="solid"/>
            <a:round/>
            <a:headEnd len="med" w="med" type="none"/>
            <a:tailEnd len="med" w="med" type="none"/>
          </a:ln>
        </p:spPr>
      </p:cxnSp>
      <p:sp>
        <p:nvSpPr>
          <p:cNvPr id="624" name="Google Shape;624;p33"/>
          <p:cNvSpPr txBox="1"/>
          <p:nvPr/>
        </p:nvSpPr>
        <p:spPr>
          <a:xfrm>
            <a:off x="1615874" y="660800"/>
            <a:ext cx="539400" cy="3030300"/>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None/>
            </a:pPr>
            <a:r>
              <a:rPr b="1" lang="en" sz="1000">
                <a:solidFill>
                  <a:schemeClr val="dk2"/>
                </a:solidFill>
                <a:latin typeface="Barlow"/>
                <a:ea typeface="Barlow"/>
                <a:cs typeface="Barlow"/>
                <a:sym typeface="Barlow"/>
              </a:rPr>
              <a:t>$100,000</a:t>
            </a:r>
            <a:endParaRPr b="1" sz="1000">
              <a:solidFill>
                <a:schemeClr val="dk2"/>
              </a:solidFill>
              <a:latin typeface="Barlow"/>
              <a:ea typeface="Barlow"/>
              <a:cs typeface="Barlow"/>
              <a:sym typeface="Barlow"/>
            </a:endParaRPr>
          </a:p>
          <a:p>
            <a:pPr indent="0" lvl="0" marL="0" marR="0" rtl="0" algn="r">
              <a:lnSpc>
                <a:spcPct val="100000"/>
              </a:lnSpc>
              <a:spcBef>
                <a:spcPts val="4400"/>
              </a:spcBef>
              <a:spcAft>
                <a:spcPts val="0"/>
              </a:spcAft>
              <a:buNone/>
            </a:pPr>
            <a:r>
              <a:rPr b="1" lang="en" sz="1000">
                <a:solidFill>
                  <a:schemeClr val="dk2"/>
                </a:solidFill>
                <a:latin typeface="Barlow"/>
                <a:ea typeface="Barlow"/>
                <a:cs typeface="Barlow"/>
                <a:sym typeface="Barlow"/>
              </a:rPr>
              <a:t>$75,000</a:t>
            </a:r>
            <a:endParaRPr b="1" sz="1000">
              <a:solidFill>
                <a:schemeClr val="dk2"/>
              </a:solidFill>
              <a:latin typeface="Barlow"/>
              <a:ea typeface="Barlow"/>
              <a:cs typeface="Barlow"/>
              <a:sym typeface="Barlow"/>
            </a:endParaRPr>
          </a:p>
          <a:p>
            <a:pPr indent="0" lvl="0" marL="0" marR="0" rtl="0" algn="r">
              <a:lnSpc>
                <a:spcPct val="100000"/>
              </a:lnSpc>
              <a:spcBef>
                <a:spcPts val="4400"/>
              </a:spcBef>
              <a:spcAft>
                <a:spcPts val="0"/>
              </a:spcAft>
              <a:buNone/>
            </a:pPr>
            <a:r>
              <a:rPr b="1" lang="en" sz="1000">
                <a:solidFill>
                  <a:schemeClr val="dk2"/>
                </a:solidFill>
                <a:latin typeface="Barlow"/>
                <a:ea typeface="Barlow"/>
                <a:cs typeface="Barlow"/>
                <a:sym typeface="Barlow"/>
              </a:rPr>
              <a:t>$50,000</a:t>
            </a:r>
            <a:endParaRPr b="1" sz="1000">
              <a:solidFill>
                <a:schemeClr val="dk2"/>
              </a:solidFill>
              <a:latin typeface="Barlow"/>
              <a:ea typeface="Barlow"/>
              <a:cs typeface="Barlow"/>
              <a:sym typeface="Barlow"/>
            </a:endParaRPr>
          </a:p>
          <a:p>
            <a:pPr indent="0" lvl="0" marL="0" marR="0" rtl="0" algn="r">
              <a:lnSpc>
                <a:spcPct val="100000"/>
              </a:lnSpc>
              <a:spcBef>
                <a:spcPts val="4400"/>
              </a:spcBef>
              <a:spcAft>
                <a:spcPts val="0"/>
              </a:spcAft>
              <a:buNone/>
            </a:pPr>
            <a:r>
              <a:rPr b="1" lang="en" sz="1000">
                <a:solidFill>
                  <a:schemeClr val="dk2"/>
                </a:solidFill>
                <a:latin typeface="Barlow"/>
                <a:ea typeface="Barlow"/>
                <a:cs typeface="Barlow"/>
                <a:sym typeface="Barlow"/>
              </a:rPr>
              <a:t>$25,000</a:t>
            </a:r>
            <a:endParaRPr b="1" sz="1000">
              <a:solidFill>
                <a:schemeClr val="dk2"/>
              </a:solidFill>
              <a:latin typeface="Barlow"/>
              <a:ea typeface="Barlow"/>
              <a:cs typeface="Barlow"/>
              <a:sym typeface="Barlow"/>
            </a:endParaRPr>
          </a:p>
          <a:p>
            <a:pPr indent="0" lvl="0" marL="0" marR="0" rtl="0" algn="r">
              <a:lnSpc>
                <a:spcPct val="100000"/>
              </a:lnSpc>
              <a:spcBef>
                <a:spcPts val="4400"/>
              </a:spcBef>
              <a:spcAft>
                <a:spcPts val="4400"/>
              </a:spcAft>
              <a:buNone/>
            </a:pPr>
            <a:r>
              <a:rPr b="1" lang="en" sz="1000">
                <a:solidFill>
                  <a:schemeClr val="dk2"/>
                </a:solidFill>
                <a:latin typeface="Barlow"/>
                <a:ea typeface="Barlow"/>
                <a:cs typeface="Barlow"/>
                <a:sym typeface="Barlow"/>
              </a:rPr>
              <a:t>$</a:t>
            </a:r>
            <a:r>
              <a:rPr b="1" lang="en" sz="1000">
                <a:solidFill>
                  <a:schemeClr val="dk2"/>
                </a:solidFill>
                <a:latin typeface="Barlow"/>
                <a:ea typeface="Barlow"/>
                <a:cs typeface="Barlow"/>
                <a:sym typeface="Barlow"/>
              </a:rPr>
              <a:t>0</a:t>
            </a:r>
            <a:endParaRPr b="1" sz="1000">
              <a:solidFill>
                <a:schemeClr val="dk2"/>
              </a:solidFill>
              <a:latin typeface="Barlow"/>
              <a:ea typeface="Barlow"/>
              <a:cs typeface="Barlow"/>
              <a:sym typeface="Barlow"/>
            </a:endParaRPr>
          </a:p>
        </p:txBody>
      </p:sp>
      <p:sp>
        <p:nvSpPr>
          <p:cNvPr id="625" name="Google Shape;625;p33"/>
          <p:cNvSpPr/>
          <p:nvPr/>
        </p:nvSpPr>
        <p:spPr>
          <a:xfrm>
            <a:off x="2991350" y="2948000"/>
            <a:ext cx="360900" cy="731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6" name="Google Shape;626;p33"/>
          <p:cNvSpPr/>
          <p:nvPr/>
        </p:nvSpPr>
        <p:spPr>
          <a:xfrm>
            <a:off x="3500825" y="1529025"/>
            <a:ext cx="360900" cy="21510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7" name="Google Shape;627;p33"/>
          <p:cNvSpPr/>
          <p:nvPr/>
        </p:nvSpPr>
        <p:spPr>
          <a:xfrm>
            <a:off x="5792975" y="2113125"/>
            <a:ext cx="360900" cy="406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8" name="Google Shape;628;p33"/>
          <p:cNvSpPr/>
          <p:nvPr/>
        </p:nvSpPr>
        <p:spPr>
          <a:xfrm>
            <a:off x="5792975" y="1524825"/>
            <a:ext cx="360900" cy="406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9" name="Google Shape;629;p33"/>
          <p:cNvSpPr txBox="1"/>
          <p:nvPr/>
        </p:nvSpPr>
        <p:spPr>
          <a:xfrm>
            <a:off x="6134925" y="1527975"/>
            <a:ext cx="23442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Barlow Light"/>
                <a:ea typeface="Barlow Light"/>
                <a:cs typeface="Barlow Light"/>
                <a:sym typeface="Barlow Light"/>
              </a:rPr>
              <a:t>= General </a:t>
            </a:r>
            <a:r>
              <a:rPr lang="en">
                <a:latin typeface="Barlow Light"/>
                <a:ea typeface="Barlow Light"/>
                <a:cs typeface="Barlow Light"/>
                <a:sym typeface="Barlow Light"/>
              </a:rPr>
              <a:t>inmate</a:t>
            </a:r>
            <a:r>
              <a:rPr lang="en">
                <a:latin typeface="Barlow Light"/>
                <a:ea typeface="Barlow Light"/>
                <a:cs typeface="Barlow Light"/>
                <a:sym typeface="Barlow Light"/>
              </a:rPr>
              <a:t> population</a:t>
            </a:r>
            <a:endParaRPr>
              <a:latin typeface="Barlow Light"/>
              <a:ea typeface="Barlow Light"/>
              <a:cs typeface="Barlow Light"/>
              <a:sym typeface="Barlow Light"/>
            </a:endParaRPr>
          </a:p>
        </p:txBody>
      </p:sp>
      <p:sp>
        <p:nvSpPr>
          <p:cNvPr id="630" name="Google Shape;630;p33"/>
          <p:cNvSpPr txBox="1"/>
          <p:nvPr/>
        </p:nvSpPr>
        <p:spPr>
          <a:xfrm>
            <a:off x="6134925" y="2116275"/>
            <a:ext cx="2780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Barlow Light"/>
                <a:ea typeface="Barlow Light"/>
                <a:cs typeface="Barlow Light"/>
                <a:sym typeface="Barlow Light"/>
              </a:rPr>
              <a:t>= Inmates in supermax conditions</a:t>
            </a:r>
            <a:endParaRPr>
              <a:latin typeface="Barlow Light"/>
              <a:ea typeface="Barlow Light"/>
              <a:cs typeface="Barlow Light"/>
              <a:sym typeface="Barlow Light"/>
            </a:endParaRPr>
          </a:p>
        </p:txBody>
      </p:sp>
      <p:sp>
        <p:nvSpPr>
          <p:cNvPr id="631" name="Google Shape;631;p33"/>
          <p:cNvSpPr txBox="1"/>
          <p:nvPr/>
        </p:nvSpPr>
        <p:spPr>
          <a:xfrm>
            <a:off x="5795475" y="3431575"/>
            <a:ext cx="30231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700">
                <a:latin typeface="Barlow Light"/>
                <a:ea typeface="Barlow Light"/>
                <a:cs typeface="Barlow Light"/>
                <a:sym typeface="Barlow Light"/>
              </a:rPr>
              <a:t>Ross, Jeffrey Ian. (2007). Supermax Prisons. Society 44:3 (March/ April): http://www.convictcriminology.org/pdf/jiross/ SupermaxPrisons.pdf.</a:t>
            </a:r>
            <a:endParaRPr sz="700">
              <a:latin typeface="Barlow Light"/>
              <a:ea typeface="Barlow Light"/>
              <a:cs typeface="Barlow Light"/>
              <a:sym typeface="Barlow Light"/>
            </a:endParaRPr>
          </a:p>
        </p:txBody>
      </p:sp>
    </p:spTree>
  </p:cSld>
  <p:clrMapOvr>
    <a:masterClrMapping/>
  </p:clrMapOvr>
</p:sld>
</file>

<file path=ppt/theme/theme1.xml><?xml version="1.0" encoding="utf-8"?>
<a:theme xmlns:a="http://schemas.openxmlformats.org/drawingml/2006/main" xmlns:r="http://schemas.openxmlformats.org/officeDocument/2006/relationships" name="Lodovico template">
  <a:themeElements>
    <a:clrScheme name="Custom 347">
      <a:dk1>
        <a:srgbClr val="272A36"/>
      </a:dk1>
      <a:lt1>
        <a:srgbClr val="FFFFFF"/>
      </a:lt1>
      <a:dk2>
        <a:srgbClr val="808392"/>
      </a:dk2>
      <a:lt2>
        <a:srgbClr val="E0E0E7"/>
      </a:lt2>
      <a:accent1>
        <a:srgbClr val="FFAD1D"/>
      </a:accent1>
      <a:accent2>
        <a:srgbClr val="EB7700"/>
      </a:accent2>
      <a:accent3>
        <a:srgbClr val="FD7E6B"/>
      </a:accent3>
      <a:accent4>
        <a:srgbClr val="F03131"/>
      </a:accent4>
      <a:accent5>
        <a:srgbClr val="41B5FF"/>
      </a:accent5>
      <a:accent6>
        <a:srgbClr val="1E87CA"/>
      </a:accent6>
      <a:hlink>
        <a:srgbClr val="272A36"/>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