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Source Sans Pr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SansPro-bold.fntdata"/><Relationship Id="rId14" Type="http://schemas.openxmlformats.org/officeDocument/2006/relationships/font" Target="fonts/SourceSansPro-regular.fntdata"/><Relationship Id="rId17" Type="http://schemas.openxmlformats.org/officeDocument/2006/relationships/font" Target="fonts/SourceSansPro-boldItalic.fntdata"/><Relationship Id="rId16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efe6890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efe6890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efe6890a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efe6890a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efe6890a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efe6890a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efe6890a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efe6890a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0f99b6e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0f99b6e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Racial Disparities in Exposure to Environmental Hazards</a:t>
            </a:r>
            <a:endParaRPr/>
          </a:p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Sarah Graber, Greta Schorer, Matthew Rothman, and Juan Carlos Feraro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786150" y="150495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◎"/>
            </a:pPr>
            <a:r>
              <a:rPr lang="en" sz="2200"/>
              <a:t>Minority communities are more greatly affected by environmental hazards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◎"/>
            </a:pPr>
            <a:r>
              <a:rPr lang="en" sz="2200"/>
              <a:t>History of redlining, lack of political power and “Not In My Backyard” arguments exposed Detroit residents to a greater proportion of environmental hazards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10-15 year average life expectancy difference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◎"/>
            </a:pPr>
            <a:r>
              <a:rPr lang="en" sz="2200"/>
              <a:t>Stationary </a:t>
            </a:r>
            <a:r>
              <a:rPr lang="en" sz="2200"/>
              <a:t>emittance from factories</a:t>
            </a:r>
            <a:r>
              <a:rPr lang="en" sz="2200"/>
              <a:t> and mobile pollutants from highways are massive contributors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◎"/>
            </a:pPr>
            <a:r>
              <a:rPr lang="en" sz="2200"/>
              <a:t>Climate crisis adversely affects those already exposed to </a:t>
            </a:r>
            <a:r>
              <a:rPr lang="en" sz="2200"/>
              <a:t>environmental</a:t>
            </a:r>
            <a:r>
              <a:rPr lang="en" sz="2200"/>
              <a:t> hazards</a:t>
            </a:r>
            <a:endParaRPr sz="2200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000" y="0"/>
            <a:ext cx="2455800" cy="16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Policy Options</a:t>
            </a:r>
            <a:endParaRPr sz="24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71325" y="1139125"/>
            <a:ext cx="65559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◎"/>
            </a:pPr>
            <a:r>
              <a:rPr i="1" lang="en" sz="1700"/>
              <a:t>Using the Superfund Restoration Act to Fund Superfund Sites</a:t>
            </a:r>
            <a:endParaRPr i="1"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Allocating funds for superfund sites located </a:t>
            </a:r>
            <a:r>
              <a:rPr lang="en" sz="1500"/>
              <a:t>in</a:t>
            </a:r>
            <a:r>
              <a:rPr lang="en" sz="1500"/>
              <a:t> minority communities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the Superfund Restoration Act to fund these goals and increase overall funding for the currently underfunded EPA program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700"/>
          </a:p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◎"/>
            </a:pPr>
            <a:r>
              <a:rPr i="1" lang="en" sz="1700"/>
              <a:t>Using Government Subsidies to Develop Green Energy</a:t>
            </a:r>
            <a:endParaRPr i="1"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Increasing government focus on green energy development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Focusing subsidies for green energy specifically in low-income and minority communities</a:t>
            </a:r>
            <a:endParaRPr sz="15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225" y="1974837"/>
            <a:ext cx="2448774" cy="163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◎"/>
            </a:pPr>
            <a:r>
              <a:rPr lang="en" sz="1600"/>
              <a:t>The policy option we recommend is focusing government subsidies in areas most affected by climate change and environmental injustice.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This option helps would assist in a move away from fossil fuels and the increased health, safety, and security that comes with green energy.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Carbon footprint reduction will reduce pollution and establish jobs that will spur lasting change in the city’s energy industry and give opportunities for stabilization of income.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Green subsidies are generally a politically attractive option that has the ability to be cost effective, especially when considering money saved from externalities and pollution.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This solution promotes residential advocacy, with instances of green solutions making citizens more inclined to promote shifts in behavior.</a:t>
            </a:r>
            <a:endParaRPr sz="16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125" y="105450"/>
            <a:ext cx="2137450" cy="125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threat of the climate crisis can only worsen the disparities within these communities.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issue must be addressed through </a:t>
            </a:r>
            <a:r>
              <a:rPr lang="en"/>
              <a:t>innovative</a:t>
            </a:r>
            <a:r>
              <a:rPr lang="en"/>
              <a:t> and </a:t>
            </a:r>
            <a:r>
              <a:rPr lang="en"/>
              <a:t>equitable policy solutions that can help to alleviate past environmental injustice and give communities affected a stake in their response to climate change.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would like to thank Sandra Turner-Handy and Nicholas Leonard for meeting </a:t>
            </a:r>
            <a:r>
              <a:rPr lang="en"/>
              <a:t>with</a:t>
            </a:r>
            <a:r>
              <a:rPr lang="en"/>
              <a:t> us.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