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Inria Serif"/>
      <p:regular r:id="rId17"/>
      <p:bold r:id="rId18"/>
      <p:italic r:id="rId19"/>
      <p:boldItalic r:id="rId20"/>
    </p:embeddedFont>
    <p:embeddedFont>
      <p:font typeface="Playfair Display Regular"/>
      <p:regular r:id="rId21"/>
      <p:bold r:id="rId22"/>
      <p:italic r:id="rId23"/>
      <p:boldItalic r:id="rId24"/>
    </p:embeddedFont>
    <p:embeddedFont>
      <p:font typeface="Inria Serif Light"/>
      <p:regular r:id="rId25"/>
      <p:bold r:id="rId26"/>
      <p:italic r:id="rId27"/>
      <p:boldItalic r:id="rId28"/>
    </p:embeddedFont>
    <p:embeddedFont>
      <p:font typeface="Barlow"/>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InriaSerif-boldItalic.fntdata"/><Relationship Id="rId22" Type="http://schemas.openxmlformats.org/officeDocument/2006/relationships/font" Target="fonts/PlayfairDisplayRegular-bold.fntdata"/><Relationship Id="rId21" Type="http://schemas.openxmlformats.org/officeDocument/2006/relationships/font" Target="fonts/PlayfairDisplayRegular-regular.fntdata"/><Relationship Id="rId24" Type="http://schemas.openxmlformats.org/officeDocument/2006/relationships/font" Target="fonts/PlayfairDisplayRegular-boldItalic.fntdata"/><Relationship Id="rId23" Type="http://schemas.openxmlformats.org/officeDocument/2006/relationships/font" Target="fonts/PlayfairDisplayRegular-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InriaSerifLight-bold.fntdata"/><Relationship Id="rId25" Type="http://schemas.openxmlformats.org/officeDocument/2006/relationships/font" Target="fonts/InriaSerifLight-regular.fntdata"/><Relationship Id="rId28" Type="http://schemas.openxmlformats.org/officeDocument/2006/relationships/font" Target="fonts/InriaSerifLight-boldItalic.fntdata"/><Relationship Id="rId27" Type="http://schemas.openxmlformats.org/officeDocument/2006/relationships/font" Target="fonts/InriaSerifLight-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Barlow-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Barlow-italic.fntdata"/><Relationship Id="rId30" Type="http://schemas.openxmlformats.org/officeDocument/2006/relationships/font" Target="fonts/Barlow-bold.fntdata"/><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font" Target="fonts/Barlow-bold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InriaSerif-regular.fntdata"/><Relationship Id="rId16" Type="http://schemas.openxmlformats.org/officeDocument/2006/relationships/slide" Target="slides/slide12.xml"/><Relationship Id="rId19" Type="http://schemas.openxmlformats.org/officeDocument/2006/relationships/font" Target="fonts/InriaSerif-italic.fntdata"/><Relationship Id="rId18" Type="http://schemas.openxmlformats.org/officeDocument/2006/relationships/font" Target="fonts/InriaSerif-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35f391192_0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35f391192_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3606f1c2d_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3606f1c2d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35ed75ccf_03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35ed75ccf_0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35f391192_0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5f391192_0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5f391192_0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5f391192_0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Abby: As a group, after looking at the racial disparites women of color face in the healthcare industry,, we realized how detrimental the mistreatment of women was on both mother and child. These racial disparities such as medical negligence, delayed diagnosis, and bias and prejudice in doctors and nurses disproportionatly effect Black mothers. Because of the differences in care, and the inequeties that black women face, they are four times more likely to die during childbirth than white mothers. The United states has the highst maternal mortaility rate in all developed nations with the state of lousiianna having the highest percentage of death among black mothers. Because of this alarming statistic, we decided to look at possible solutions for decreasing maternal mortality rates in women of color and help stop </a:t>
            </a:r>
            <a:r>
              <a:rPr lang="en"/>
              <a:t>racial disparities in maternal health.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d0cc2671a5_0_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d0cc2671a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d0cc2671a5_0_4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d0cc2671a5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Mara</a:t>
            </a:r>
            <a:endParaRPr>
              <a:solidFill>
                <a:schemeClr val="dk1"/>
              </a:solidFill>
              <a:latin typeface="Barlow"/>
              <a:ea typeface="Barlow"/>
              <a:cs typeface="Barlow"/>
              <a:sym typeface="Barlow"/>
            </a:endParaRPr>
          </a:p>
          <a:p>
            <a:pPr indent="0" lvl="0" marL="0" rtl="0" algn="l">
              <a:spcBef>
                <a:spcPts val="0"/>
              </a:spcBef>
              <a:spcAft>
                <a:spcPts val="0"/>
              </a:spcAft>
              <a:buNone/>
            </a:pPr>
            <a:r>
              <a:t/>
            </a:r>
            <a:endParaRPr>
              <a:solidFill>
                <a:schemeClr val="dk1"/>
              </a:solidFill>
              <a:highlight>
                <a:srgbClr val="FFFFFF"/>
              </a:highlight>
              <a:latin typeface="Barlow"/>
              <a:ea typeface="Barlow"/>
              <a:cs typeface="Barlow"/>
              <a:sym typeface="Barlow"/>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d0cc2671a5_0_2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d0cc2671a5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Mara</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d0cc2671a5_0_1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d0cc2671a5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d0cc2671a5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d0cc2671a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d0cc2671a5_0_5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d0cc2671a5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Rache, Song: </a:t>
            </a:r>
            <a:r>
              <a:rPr lang="en" sz="1150">
                <a:solidFill>
                  <a:srgbClr val="3B3B3B"/>
                </a:solidFill>
                <a:highlight>
                  <a:srgbClr val="F7F7F7"/>
                </a:highlight>
              </a:rPr>
              <a:t>In states like Louisiana, the most realistic and efficient solution would be to increase doula availability. Many of the disparities in the quality of care among pregnant women derive from unequal access to resources. Bringing more resources is an effective way to reduce these disparities and aid in the maternal process. Doulas provide mothers with physical, informational, and emotional support needed in order to have a safe and healthy pregnancy. In fact “Doula-assisted mothers were four times less likely to have a low birth weight (LBW) baby, two times less likely to experience a birth complication involving themselves or their baby, and significantly more likely to initiate breastfeeding. Communication and encouragement from a doula throughout the pregnancy may have increased the mother’s self-efficacy regarding her ability to impact her own pregnancy outcomes”(Gruber).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2"/>
          <p:cNvSpPr/>
          <p:nvPr/>
        </p:nvSpPr>
        <p:spPr>
          <a:xfrm>
            <a:off x="0" y="2571750"/>
            <a:ext cx="9144000" cy="257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702900" y="1361354"/>
            <a:ext cx="3724500" cy="1159800"/>
          </a:xfrm>
          <a:prstGeom prst="rect">
            <a:avLst/>
          </a:prstGeom>
        </p:spPr>
        <p:txBody>
          <a:bodyPr anchorCtr="0" anchor="b" bIns="0" lIns="0" spcFirstLastPara="1" rIns="0" wrap="square" tIns="0">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p:txBody>
      </p:sp>
      <p:sp>
        <p:nvSpPr>
          <p:cNvPr id="12" name="Google Shape;12;p2"/>
          <p:cNvSpPr/>
          <p:nvPr/>
        </p:nvSpPr>
        <p:spPr>
          <a:xfrm>
            <a:off x="8227900" y="-1675"/>
            <a:ext cx="916200" cy="916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lt2"/>
        </a:solidFill>
      </p:bgPr>
    </p:bg>
    <p:spTree>
      <p:nvGrpSpPr>
        <p:cNvPr id="55" name="Shape 55"/>
        <p:cNvGrpSpPr/>
        <p:nvPr/>
      </p:nvGrpSpPr>
      <p:grpSpPr>
        <a:xfrm>
          <a:off x="0" y="0"/>
          <a:ext cx="0" cy="0"/>
          <a:chOff x="0" y="0"/>
          <a:chExt cx="0" cy="0"/>
        </a:xfrm>
      </p:grpSpPr>
      <p:sp>
        <p:nvSpPr>
          <p:cNvPr id="56" name="Google Shape;56;p11"/>
          <p:cNvSpPr/>
          <p:nvPr/>
        </p:nvSpPr>
        <p:spPr>
          <a:xfrm>
            <a:off x="0" y="0"/>
            <a:ext cx="9144000" cy="5143500"/>
          </a:xfrm>
          <a:prstGeom prst="frame">
            <a:avLst>
              <a:gd fmla="val 8849" name="adj1"/>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with transparent frame">
  <p:cSld name="BLANK_1">
    <p:bg>
      <p:bgPr>
        <a:solidFill>
          <a:schemeClr val="lt1"/>
        </a:solidFill>
      </p:bgPr>
    </p:bg>
    <p:spTree>
      <p:nvGrpSpPr>
        <p:cNvPr id="58" name="Shape 58"/>
        <p:cNvGrpSpPr/>
        <p:nvPr/>
      </p:nvGrpSpPr>
      <p:grpSpPr>
        <a:xfrm>
          <a:off x="0" y="0"/>
          <a:ext cx="0" cy="0"/>
          <a:chOff x="0" y="0"/>
          <a:chExt cx="0" cy="0"/>
        </a:xfrm>
      </p:grpSpPr>
      <p:sp>
        <p:nvSpPr>
          <p:cNvPr id="59" name="Google Shape;59;p12"/>
          <p:cNvSpPr/>
          <p:nvPr/>
        </p:nvSpPr>
        <p:spPr>
          <a:xfrm>
            <a:off x="0" y="0"/>
            <a:ext cx="9144000" cy="5143500"/>
          </a:xfrm>
          <a:prstGeom prst="frame">
            <a:avLst>
              <a:gd fmla="val 8849" name="adj1"/>
            </a:avLst>
          </a:prstGeom>
          <a:solidFill>
            <a:srgbClr val="3B1106">
              <a:alpha val="61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2"/>
          <p:cNvSpPr txBox="1"/>
          <p:nvPr>
            <p:ph idx="12" type="sldNum"/>
          </p:nvPr>
        </p:nvSpPr>
        <p:spPr>
          <a:xfrm>
            <a:off x="8688300" y="4687750"/>
            <a:ext cx="455700" cy="455700"/>
          </a:xfrm>
          <a:prstGeom prst="rect">
            <a:avLst/>
          </a:prstGeom>
          <a:solidFill>
            <a:srgbClr val="3B1106">
              <a:alpha val="6150"/>
            </a:srgbClr>
          </a:solidFill>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bg>
      <p:bgPr>
        <a:solidFill>
          <a:schemeClr val="accent2"/>
        </a:solidFill>
      </p:bgPr>
    </p:bg>
    <p:spTree>
      <p:nvGrpSpPr>
        <p:cNvPr id="13" name="Shape 13"/>
        <p:cNvGrpSpPr/>
        <p:nvPr/>
      </p:nvGrpSpPr>
      <p:grpSpPr>
        <a:xfrm>
          <a:off x="0" y="0"/>
          <a:ext cx="0" cy="0"/>
          <a:chOff x="0" y="0"/>
          <a:chExt cx="0" cy="0"/>
        </a:xfrm>
      </p:grpSpPr>
      <p:sp>
        <p:nvSpPr>
          <p:cNvPr id="14" name="Google Shape;14;p3"/>
          <p:cNvSpPr/>
          <p:nvPr/>
        </p:nvSpPr>
        <p:spPr>
          <a:xfrm>
            <a:off x="0" y="2571750"/>
            <a:ext cx="9144000" cy="2571900"/>
          </a:xfrm>
          <a:prstGeom prst="rect">
            <a:avLst/>
          </a:prstGeom>
          <a:solidFill>
            <a:srgbClr val="3B1106">
              <a:alpha val="61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3"/>
          <p:cNvSpPr txBox="1"/>
          <p:nvPr>
            <p:ph type="ctrTitle"/>
          </p:nvPr>
        </p:nvSpPr>
        <p:spPr>
          <a:xfrm>
            <a:off x="702900" y="1233658"/>
            <a:ext cx="4746000" cy="1159800"/>
          </a:xfrm>
          <a:prstGeom prst="rect">
            <a:avLst/>
          </a:prstGeom>
        </p:spPr>
        <p:txBody>
          <a:bodyPr anchorCtr="0" anchor="b" bIns="0" lIns="0" spcFirstLastPara="1" rIns="0" wrap="square" tIns="0">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16" name="Google Shape;16;p3"/>
          <p:cNvSpPr txBox="1"/>
          <p:nvPr>
            <p:ph idx="1" type="subTitle"/>
          </p:nvPr>
        </p:nvSpPr>
        <p:spPr>
          <a:xfrm>
            <a:off x="702900" y="2787333"/>
            <a:ext cx="4746000" cy="299400"/>
          </a:xfrm>
          <a:prstGeom prst="rect">
            <a:avLst/>
          </a:prstGeom>
        </p:spPr>
        <p:txBody>
          <a:bodyPr anchorCtr="0" anchor="t" bIns="0" lIns="0" spcFirstLastPara="1" rIns="0" wrap="square" tIns="0">
            <a:noAutofit/>
          </a:bodyPr>
          <a:lstStyle>
            <a:lvl1pPr lvl="0" rtl="0">
              <a:spcBef>
                <a:spcPts val="0"/>
              </a:spcBef>
              <a:spcAft>
                <a:spcPts val="0"/>
              </a:spcAft>
              <a:buClr>
                <a:schemeClr val="dk1"/>
              </a:buClr>
              <a:buSzPts val="1400"/>
              <a:buNone/>
              <a:defRPr sz="1400"/>
            </a:lvl1pPr>
            <a:lvl2pPr lvl="1" rtl="0">
              <a:spcBef>
                <a:spcPts val="600"/>
              </a:spcBef>
              <a:spcAft>
                <a:spcPts val="0"/>
              </a:spcAft>
              <a:buClr>
                <a:schemeClr val="dk1"/>
              </a:buClr>
              <a:buSzPts val="1400"/>
              <a:buNone/>
              <a:defRPr sz="1400"/>
            </a:lvl2pPr>
            <a:lvl3pPr lvl="2" rtl="0">
              <a:spcBef>
                <a:spcPts val="600"/>
              </a:spcBef>
              <a:spcAft>
                <a:spcPts val="0"/>
              </a:spcAft>
              <a:buClr>
                <a:schemeClr val="dk1"/>
              </a:buClr>
              <a:buSzPts val="1400"/>
              <a:buNone/>
              <a:defRPr sz="1400"/>
            </a:lvl3pPr>
            <a:lvl4pPr lvl="3" rtl="0">
              <a:spcBef>
                <a:spcPts val="600"/>
              </a:spcBef>
              <a:spcAft>
                <a:spcPts val="0"/>
              </a:spcAft>
              <a:buSzPts val="1400"/>
              <a:buNone/>
              <a:defRPr sz="1400"/>
            </a:lvl4pPr>
            <a:lvl5pPr lvl="4" rtl="0">
              <a:spcBef>
                <a:spcPts val="600"/>
              </a:spcBef>
              <a:spcAft>
                <a:spcPts val="0"/>
              </a:spcAft>
              <a:buSzPts val="1400"/>
              <a:buNone/>
              <a:defRPr sz="1400"/>
            </a:lvl5pPr>
            <a:lvl6pPr lvl="5" rtl="0">
              <a:spcBef>
                <a:spcPts val="600"/>
              </a:spcBef>
              <a:spcAft>
                <a:spcPts val="0"/>
              </a:spcAft>
              <a:buSzPts val="1400"/>
              <a:buNone/>
              <a:defRPr sz="1400"/>
            </a:lvl6pPr>
            <a:lvl7pPr lvl="6" rtl="0">
              <a:spcBef>
                <a:spcPts val="600"/>
              </a:spcBef>
              <a:spcAft>
                <a:spcPts val="0"/>
              </a:spcAft>
              <a:buSzPts val="1400"/>
              <a:buNone/>
              <a:defRPr sz="1400"/>
            </a:lvl7pPr>
            <a:lvl8pPr lvl="7" rtl="0">
              <a:spcBef>
                <a:spcPts val="600"/>
              </a:spcBef>
              <a:spcAft>
                <a:spcPts val="0"/>
              </a:spcAft>
              <a:buSzPts val="1400"/>
              <a:buNone/>
              <a:defRPr sz="1400"/>
            </a:lvl8pPr>
            <a:lvl9pPr lvl="8" rtl="0">
              <a:spcBef>
                <a:spcPts val="600"/>
              </a:spcBef>
              <a:spcAft>
                <a:spcPts val="600"/>
              </a:spcAft>
              <a:buSzPts val="1400"/>
              <a:buNone/>
              <a:defRPr sz="1400"/>
            </a:lvl9pPr>
          </a:lstStyle>
          <a:p/>
        </p:txBody>
      </p:sp>
      <p:sp>
        <p:nvSpPr>
          <p:cNvPr id="17" name="Google Shape;17;p3"/>
          <p:cNvSpPr/>
          <p:nvPr/>
        </p:nvSpPr>
        <p:spPr>
          <a:xfrm>
            <a:off x="5928400" y="916150"/>
            <a:ext cx="2299500" cy="3311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2"/>
              </a:solidFill>
            </a:endParaRPr>
          </a:p>
        </p:txBody>
      </p:sp>
      <p:sp>
        <p:nvSpPr>
          <p:cNvPr id="18" name="Google Shape;18;p3"/>
          <p:cNvSpPr/>
          <p:nvPr/>
        </p:nvSpPr>
        <p:spPr>
          <a:xfrm>
            <a:off x="8227900" y="4227300"/>
            <a:ext cx="916200" cy="9162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bg>
      <p:bgPr>
        <a:solidFill>
          <a:schemeClr val="accent1"/>
        </a:solidFill>
      </p:bgPr>
    </p:bg>
    <p:spTree>
      <p:nvGrpSpPr>
        <p:cNvPr id="19" name="Shape 19"/>
        <p:cNvGrpSpPr/>
        <p:nvPr/>
      </p:nvGrpSpPr>
      <p:grpSpPr>
        <a:xfrm>
          <a:off x="0" y="0"/>
          <a:ext cx="0" cy="0"/>
          <a:chOff x="0" y="0"/>
          <a:chExt cx="0" cy="0"/>
        </a:xfrm>
      </p:grpSpPr>
      <p:sp>
        <p:nvSpPr>
          <p:cNvPr id="20" name="Google Shape;20;p4"/>
          <p:cNvSpPr/>
          <p:nvPr/>
        </p:nvSpPr>
        <p:spPr>
          <a:xfrm>
            <a:off x="2307300" y="921000"/>
            <a:ext cx="6836700" cy="4222500"/>
          </a:xfrm>
          <a:prstGeom prst="rect">
            <a:avLst/>
          </a:prstGeom>
          <a:solidFill>
            <a:srgbClr val="3B1106">
              <a:alpha val="61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idx="1" type="body"/>
          </p:nvPr>
        </p:nvSpPr>
        <p:spPr>
          <a:xfrm>
            <a:off x="2763000" y="1376700"/>
            <a:ext cx="5925300" cy="3311100"/>
          </a:xfrm>
          <a:prstGeom prst="rect">
            <a:avLst/>
          </a:prstGeom>
        </p:spPr>
        <p:txBody>
          <a:bodyPr anchorCtr="0" anchor="t" bIns="0" lIns="0" spcFirstLastPara="1" rIns="0" wrap="square" tIns="0">
            <a:noAutofit/>
          </a:bodyPr>
          <a:lstStyle>
            <a:lvl1pPr indent="-431800" lvl="0" marL="457200" rtl="0">
              <a:spcBef>
                <a:spcPts val="0"/>
              </a:spcBef>
              <a:spcAft>
                <a:spcPts val="0"/>
              </a:spcAft>
              <a:buClr>
                <a:schemeClr val="lt1"/>
              </a:buClr>
              <a:buSzPts val="3200"/>
              <a:buFont typeface="Inria Serif"/>
              <a:buChar char="▫"/>
              <a:defRPr i="1" sz="3200">
                <a:solidFill>
                  <a:schemeClr val="lt1"/>
                </a:solidFill>
                <a:latin typeface="Inria Serif"/>
                <a:ea typeface="Inria Serif"/>
                <a:cs typeface="Inria Serif"/>
                <a:sym typeface="Inria Serif"/>
              </a:defRPr>
            </a:lvl1pPr>
            <a:lvl2pPr indent="-431800" lvl="1" marL="914400" rtl="0">
              <a:spcBef>
                <a:spcPts val="600"/>
              </a:spcBef>
              <a:spcAft>
                <a:spcPts val="0"/>
              </a:spcAft>
              <a:buClr>
                <a:schemeClr val="lt1"/>
              </a:buClr>
              <a:buSzPts val="3200"/>
              <a:buFont typeface="Inria Serif"/>
              <a:buChar char="▪"/>
              <a:defRPr i="1" sz="3200">
                <a:solidFill>
                  <a:schemeClr val="lt1"/>
                </a:solidFill>
                <a:latin typeface="Inria Serif"/>
                <a:ea typeface="Inria Serif"/>
                <a:cs typeface="Inria Serif"/>
                <a:sym typeface="Inria Serif"/>
              </a:defRPr>
            </a:lvl2pPr>
            <a:lvl3pPr indent="-431800" lvl="2" marL="1371600" rtl="0">
              <a:spcBef>
                <a:spcPts val="600"/>
              </a:spcBef>
              <a:spcAft>
                <a:spcPts val="0"/>
              </a:spcAft>
              <a:buClr>
                <a:schemeClr val="lt1"/>
              </a:buClr>
              <a:buSzPts val="3200"/>
              <a:buFont typeface="Inria Serif"/>
              <a:buChar char="▫"/>
              <a:defRPr i="1" sz="3200">
                <a:solidFill>
                  <a:schemeClr val="lt1"/>
                </a:solidFill>
                <a:latin typeface="Inria Serif"/>
                <a:ea typeface="Inria Serif"/>
                <a:cs typeface="Inria Serif"/>
                <a:sym typeface="Inria Serif"/>
              </a:defRPr>
            </a:lvl3pPr>
            <a:lvl4pPr indent="-431800" lvl="3" marL="1828800" rtl="0">
              <a:spcBef>
                <a:spcPts val="600"/>
              </a:spcBef>
              <a:spcAft>
                <a:spcPts val="0"/>
              </a:spcAft>
              <a:buClr>
                <a:schemeClr val="lt1"/>
              </a:buClr>
              <a:buSzPts val="3200"/>
              <a:buFont typeface="Inria Serif"/>
              <a:buChar char="●"/>
              <a:defRPr i="1" sz="3200">
                <a:solidFill>
                  <a:schemeClr val="lt1"/>
                </a:solidFill>
                <a:latin typeface="Inria Serif"/>
                <a:ea typeface="Inria Serif"/>
                <a:cs typeface="Inria Serif"/>
                <a:sym typeface="Inria Serif"/>
              </a:defRPr>
            </a:lvl4pPr>
            <a:lvl5pPr indent="-431800" lvl="4" marL="2286000" rtl="0">
              <a:spcBef>
                <a:spcPts val="600"/>
              </a:spcBef>
              <a:spcAft>
                <a:spcPts val="0"/>
              </a:spcAft>
              <a:buClr>
                <a:schemeClr val="lt1"/>
              </a:buClr>
              <a:buSzPts val="3200"/>
              <a:buFont typeface="Inria Serif"/>
              <a:buChar char="○"/>
              <a:defRPr i="1" sz="3200">
                <a:solidFill>
                  <a:schemeClr val="lt1"/>
                </a:solidFill>
                <a:latin typeface="Inria Serif"/>
                <a:ea typeface="Inria Serif"/>
                <a:cs typeface="Inria Serif"/>
                <a:sym typeface="Inria Serif"/>
              </a:defRPr>
            </a:lvl5pPr>
            <a:lvl6pPr indent="-431800" lvl="5" marL="2743200" rtl="0">
              <a:spcBef>
                <a:spcPts val="600"/>
              </a:spcBef>
              <a:spcAft>
                <a:spcPts val="0"/>
              </a:spcAft>
              <a:buClr>
                <a:schemeClr val="lt1"/>
              </a:buClr>
              <a:buSzPts val="3200"/>
              <a:buFont typeface="Inria Serif"/>
              <a:buChar char="■"/>
              <a:defRPr i="1" sz="3200">
                <a:solidFill>
                  <a:schemeClr val="lt1"/>
                </a:solidFill>
                <a:latin typeface="Inria Serif"/>
                <a:ea typeface="Inria Serif"/>
                <a:cs typeface="Inria Serif"/>
                <a:sym typeface="Inria Serif"/>
              </a:defRPr>
            </a:lvl6pPr>
            <a:lvl7pPr indent="-431800" lvl="6" marL="3200400" rtl="0">
              <a:spcBef>
                <a:spcPts val="600"/>
              </a:spcBef>
              <a:spcAft>
                <a:spcPts val="0"/>
              </a:spcAft>
              <a:buClr>
                <a:schemeClr val="lt1"/>
              </a:buClr>
              <a:buSzPts val="3200"/>
              <a:buFont typeface="Inria Serif"/>
              <a:buChar char="●"/>
              <a:defRPr i="1" sz="3200">
                <a:solidFill>
                  <a:schemeClr val="lt1"/>
                </a:solidFill>
                <a:latin typeface="Inria Serif"/>
                <a:ea typeface="Inria Serif"/>
                <a:cs typeface="Inria Serif"/>
                <a:sym typeface="Inria Serif"/>
              </a:defRPr>
            </a:lvl7pPr>
            <a:lvl8pPr indent="-431800" lvl="7" marL="3657600" rtl="0">
              <a:spcBef>
                <a:spcPts val="600"/>
              </a:spcBef>
              <a:spcAft>
                <a:spcPts val="0"/>
              </a:spcAft>
              <a:buClr>
                <a:schemeClr val="lt1"/>
              </a:buClr>
              <a:buSzPts val="3200"/>
              <a:buFont typeface="Inria Serif"/>
              <a:buChar char="○"/>
              <a:defRPr i="1" sz="3200">
                <a:solidFill>
                  <a:schemeClr val="lt1"/>
                </a:solidFill>
                <a:latin typeface="Inria Serif"/>
                <a:ea typeface="Inria Serif"/>
                <a:cs typeface="Inria Serif"/>
                <a:sym typeface="Inria Serif"/>
              </a:defRPr>
            </a:lvl8pPr>
            <a:lvl9pPr indent="-431800" lvl="8" marL="4114800" rtl="0">
              <a:spcBef>
                <a:spcPts val="600"/>
              </a:spcBef>
              <a:spcAft>
                <a:spcPts val="600"/>
              </a:spcAft>
              <a:buClr>
                <a:schemeClr val="lt1"/>
              </a:buClr>
              <a:buSzPts val="3200"/>
              <a:buFont typeface="Inria Serif"/>
              <a:buChar char="■"/>
              <a:defRPr i="1" sz="3200">
                <a:solidFill>
                  <a:schemeClr val="lt1"/>
                </a:solidFill>
                <a:latin typeface="Inria Serif"/>
                <a:ea typeface="Inria Serif"/>
                <a:cs typeface="Inria Serif"/>
                <a:sym typeface="Inria Serif"/>
              </a:defRPr>
            </a:lvl9pPr>
          </a:lstStyle>
          <a:p/>
        </p:txBody>
      </p:sp>
      <p:sp>
        <p:nvSpPr>
          <p:cNvPr id="22" name="Google Shape;22;p4"/>
          <p:cNvSpPr txBox="1"/>
          <p:nvPr/>
        </p:nvSpPr>
        <p:spPr>
          <a:xfrm>
            <a:off x="213450" y="600536"/>
            <a:ext cx="1957200" cy="653700"/>
          </a:xfrm>
          <a:prstGeom prst="rect">
            <a:avLst/>
          </a:prstGeom>
          <a:noFill/>
          <a:ln>
            <a:noFill/>
          </a:ln>
        </p:spPr>
        <p:txBody>
          <a:bodyPr anchorCtr="0" anchor="t" bIns="0" lIns="0" spcFirstLastPara="1" rIns="0" wrap="square" tIns="0">
            <a:noAutofit/>
          </a:bodyPr>
          <a:lstStyle/>
          <a:p>
            <a:pPr indent="0" lvl="0" marL="0" rtl="0" algn="r">
              <a:spcBef>
                <a:spcPts val="0"/>
              </a:spcBef>
              <a:spcAft>
                <a:spcPts val="0"/>
              </a:spcAft>
              <a:buNone/>
            </a:pPr>
            <a:r>
              <a:rPr b="1" lang="en" sz="9600">
                <a:solidFill>
                  <a:schemeClr val="lt2"/>
                </a:solidFill>
                <a:latin typeface="Inria Serif"/>
                <a:ea typeface="Inria Serif"/>
                <a:cs typeface="Inria Serif"/>
                <a:sym typeface="Inria Serif"/>
              </a:rPr>
              <a:t>“</a:t>
            </a:r>
            <a:endParaRPr b="1" sz="9600">
              <a:solidFill>
                <a:schemeClr val="lt2"/>
              </a:solidFill>
              <a:latin typeface="Inria Serif"/>
              <a:ea typeface="Inria Serif"/>
              <a:cs typeface="Inria Serif"/>
              <a:sym typeface="Inria Serif"/>
            </a:endParaRPr>
          </a:p>
        </p:txBody>
      </p:sp>
      <p:sp>
        <p:nvSpPr>
          <p:cNvPr id="23" name="Google Shape;23;p4"/>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24" name="Shape 24"/>
        <p:cNvGrpSpPr/>
        <p:nvPr/>
      </p:nvGrpSpPr>
      <p:grpSpPr>
        <a:xfrm>
          <a:off x="0" y="0"/>
          <a:ext cx="0" cy="0"/>
          <a:chOff x="0" y="0"/>
          <a:chExt cx="0" cy="0"/>
        </a:xfrm>
      </p:grpSpPr>
      <p:sp>
        <p:nvSpPr>
          <p:cNvPr id="25" name="Google Shape;25;p5"/>
          <p:cNvSpPr/>
          <p:nvPr/>
        </p:nvSpPr>
        <p:spPr>
          <a:xfrm>
            <a:off x="2307300" y="921000"/>
            <a:ext cx="6836700" cy="4222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txBox="1"/>
          <p:nvPr>
            <p:ph type="title"/>
          </p:nvPr>
        </p:nvSpPr>
        <p:spPr>
          <a:xfrm>
            <a:off x="455700" y="823775"/>
            <a:ext cx="1623900" cy="38640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200"/>
              <a:buNone/>
              <a:defRPr/>
            </a:lvl2pPr>
            <a:lvl3pPr lvl="2" rtl="0">
              <a:spcBef>
                <a:spcPts val="0"/>
              </a:spcBef>
              <a:spcAft>
                <a:spcPts val="0"/>
              </a:spcAft>
              <a:buSzPts val="2200"/>
              <a:buNone/>
              <a:defRPr/>
            </a:lvl3pPr>
            <a:lvl4pPr lvl="3" rtl="0">
              <a:spcBef>
                <a:spcPts val="0"/>
              </a:spcBef>
              <a:spcAft>
                <a:spcPts val="0"/>
              </a:spcAft>
              <a:buSzPts val="2200"/>
              <a:buNone/>
              <a:defRPr/>
            </a:lvl4pPr>
            <a:lvl5pPr lvl="4" rtl="0">
              <a:spcBef>
                <a:spcPts val="0"/>
              </a:spcBef>
              <a:spcAft>
                <a:spcPts val="0"/>
              </a:spcAft>
              <a:buSzPts val="2200"/>
              <a:buNone/>
              <a:defRPr/>
            </a:lvl5pPr>
            <a:lvl6pPr lvl="5" rtl="0">
              <a:spcBef>
                <a:spcPts val="0"/>
              </a:spcBef>
              <a:spcAft>
                <a:spcPts val="0"/>
              </a:spcAft>
              <a:buSzPts val="2200"/>
              <a:buNone/>
              <a:defRPr/>
            </a:lvl6pPr>
            <a:lvl7pPr lvl="6" rtl="0">
              <a:spcBef>
                <a:spcPts val="0"/>
              </a:spcBef>
              <a:spcAft>
                <a:spcPts val="0"/>
              </a:spcAft>
              <a:buSzPts val="2200"/>
              <a:buNone/>
              <a:defRPr/>
            </a:lvl7pPr>
            <a:lvl8pPr lvl="7" rtl="0">
              <a:spcBef>
                <a:spcPts val="0"/>
              </a:spcBef>
              <a:spcAft>
                <a:spcPts val="0"/>
              </a:spcAft>
              <a:buSzPts val="2200"/>
              <a:buNone/>
              <a:defRPr/>
            </a:lvl8pPr>
            <a:lvl9pPr lvl="8" rtl="0">
              <a:spcBef>
                <a:spcPts val="0"/>
              </a:spcBef>
              <a:spcAft>
                <a:spcPts val="0"/>
              </a:spcAft>
              <a:buSzPts val="2200"/>
              <a:buNone/>
              <a:defRPr/>
            </a:lvl9pPr>
          </a:lstStyle>
          <a:p/>
        </p:txBody>
      </p:sp>
      <p:sp>
        <p:nvSpPr>
          <p:cNvPr id="27" name="Google Shape;27;p5"/>
          <p:cNvSpPr txBox="1"/>
          <p:nvPr>
            <p:ph idx="1" type="body"/>
          </p:nvPr>
        </p:nvSpPr>
        <p:spPr>
          <a:xfrm>
            <a:off x="2763000" y="1376700"/>
            <a:ext cx="5925300" cy="3311100"/>
          </a:xfrm>
          <a:prstGeom prst="rect">
            <a:avLst/>
          </a:prstGeom>
        </p:spPr>
        <p:txBody>
          <a:bodyPr anchorCtr="0" anchor="t" bIns="0" lIns="0" spcFirstLastPara="1" rIns="0" wrap="square" tIns="0">
            <a:noAutofit/>
          </a:bodyPr>
          <a:lstStyle>
            <a:lvl1pPr indent="-355600" lvl="0" marL="457200" rtl="0">
              <a:spcBef>
                <a:spcPts val="0"/>
              </a:spcBef>
              <a:spcAft>
                <a:spcPts val="0"/>
              </a:spcAft>
              <a:buSzPts val="2000"/>
              <a:buChar char="▫"/>
              <a:defRPr/>
            </a:lvl1pPr>
            <a:lvl2pPr indent="-355600" lvl="1" marL="914400" rtl="0">
              <a:spcBef>
                <a:spcPts val="600"/>
              </a:spcBef>
              <a:spcAft>
                <a:spcPts val="0"/>
              </a:spcAft>
              <a:buSzPts val="2000"/>
              <a:buChar char="▪"/>
              <a:defRPr/>
            </a:lvl2pPr>
            <a:lvl3pPr indent="-355600" lvl="2" marL="1371600" rtl="0">
              <a:spcBef>
                <a:spcPts val="600"/>
              </a:spcBef>
              <a:spcAft>
                <a:spcPts val="0"/>
              </a:spcAft>
              <a:buSzPts val="2000"/>
              <a:buChar char="▫"/>
              <a:defRPr/>
            </a:lvl3pPr>
            <a:lvl4pPr indent="-355600" lvl="3" marL="1828800" rtl="0">
              <a:spcBef>
                <a:spcPts val="600"/>
              </a:spcBef>
              <a:spcAft>
                <a:spcPts val="0"/>
              </a:spcAft>
              <a:buSzPts val="2000"/>
              <a:buChar char="●"/>
              <a:defRPr/>
            </a:lvl4pPr>
            <a:lvl5pPr indent="-355600" lvl="4" marL="2286000" rtl="0">
              <a:spcBef>
                <a:spcPts val="600"/>
              </a:spcBef>
              <a:spcAft>
                <a:spcPts val="0"/>
              </a:spcAft>
              <a:buSzPts val="2000"/>
              <a:buChar char="○"/>
              <a:defRPr/>
            </a:lvl5pPr>
            <a:lvl6pPr indent="-355600" lvl="5" marL="2743200" rtl="0">
              <a:spcBef>
                <a:spcPts val="600"/>
              </a:spcBef>
              <a:spcAft>
                <a:spcPts val="0"/>
              </a:spcAft>
              <a:buSzPts val="2000"/>
              <a:buChar char="■"/>
              <a:defRPr/>
            </a:lvl6pPr>
            <a:lvl7pPr indent="-355600" lvl="6" marL="3200400" rtl="0">
              <a:spcBef>
                <a:spcPts val="600"/>
              </a:spcBef>
              <a:spcAft>
                <a:spcPts val="0"/>
              </a:spcAft>
              <a:buSzPts val="2000"/>
              <a:buChar char="●"/>
              <a:defRPr/>
            </a:lvl7pPr>
            <a:lvl8pPr indent="-355600" lvl="7" marL="3657600" rtl="0">
              <a:spcBef>
                <a:spcPts val="600"/>
              </a:spcBef>
              <a:spcAft>
                <a:spcPts val="0"/>
              </a:spcAft>
              <a:buSzPts val="2000"/>
              <a:buChar char="○"/>
              <a:defRPr/>
            </a:lvl8pPr>
            <a:lvl9pPr indent="-355600" lvl="8" marL="4114800" rtl="0">
              <a:spcBef>
                <a:spcPts val="600"/>
              </a:spcBef>
              <a:spcAft>
                <a:spcPts val="600"/>
              </a:spcAft>
              <a:buSzPts val="2000"/>
              <a:buChar char="■"/>
              <a:defRPr/>
            </a:lvl9pPr>
          </a:lstStyle>
          <a:p/>
        </p:txBody>
      </p:sp>
      <p:sp>
        <p:nvSpPr>
          <p:cNvPr id="28" name="Google Shape;28;p5"/>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 image">
  <p:cSld name="TITLE_AND_BODY_1">
    <p:spTree>
      <p:nvGrpSpPr>
        <p:cNvPr id="29" name="Shape 29"/>
        <p:cNvGrpSpPr/>
        <p:nvPr/>
      </p:nvGrpSpPr>
      <p:grpSpPr>
        <a:xfrm>
          <a:off x="0" y="0"/>
          <a:ext cx="0" cy="0"/>
          <a:chOff x="0" y="0"/>
          <a:chExt cx="0" cy="0"/>
        </a:xfrm>
      </p:grpSpPr>
      <p:sp>
        <p:nvSpPr>
          <p:cNvPr id="30" name="Google Shape;30;p6"/>
          <p:cNvSpPr/>
          <p:nvPr/>
        </p:nvSpPr>
        <p:spPr>
          <a:xfrm>
            <a:off x="457200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6"/>
          <p:cNvSpPr txBox="1"/>
          <p:nvPr>
            <p:ph type="title"/>
          </p:nvPr>
        </p:nvSpPr>
        <p:spPr>
          <a:xfrm>
            <a:off x="455700" y="1586238"/>
            <a:ext cx="3623100" cy="334800"/>
          </a:xfrm>
          <a:prstGeom prst="rect">
            <a:avLst/>
          </a:prstGeom>
        </p:spPr>
        <p:txBody>
          <a:bodyPr anchorCtr="0" anchor="b"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200"/>
              <a:buNone/>
              <a:defRPr/>
            </a:lvl2pPr>
            <a:lvl3pPr lvl="2" rtl="0">
              <a:spcBef>
                <a:spcPts val="0"/>
              </a:spcBef>
              <a:spcAft>
                <a:spcPts val="0"/>
              </a:spcAft>
              <a:buSzPts val="2200"/>
              <a:buNone/>
              <a:defRPr/>
            </a:lvl3pPr>
            <a:lvl4pPr lvl="3" rtl="0">
              <a:spcBef>
                <a:spcPts val="0"/>
              </a:spcBef>
              <a:spcAft>
                <a:spcPts val="0"/>
              </a:spcAft>
              <a:buSzPts val="2200"/>
              <a:buNone/>
              <a:defRPr/>
            </a:lvl4pPr>
            <a:lvl5pPr lvl="4" rtl="0">
              <a:spcBef>
                <a:spcPts val="0"/>
              </a:spcBef>
              <a:spcAft>
                <a:spcPts val="0"/>
              </a:spcAft>
              <a:buSzPts val="2200"/>
              <a:buNone/>
              <a:defRPr/>
            </a:lvl5pPr>
            <a:lvl6pPr lvl="5" rtl="0">
              <a:spcBef>
                <a:spcPts val="0"/>
              </a:spcBef>
              <a:spcAft>
                <a:spcPts val="0"/>
              </a:spcAft>
              <a:buSzPts val="2200"/>
              <a:buNone/>
              <a:defRPr/>
            </a:lvl6pPr>
            <a:lvl7pPr lvl="6" rtl="0">
              <a:spcBef>
                <a:spcPts val="0"/>
              </a:spcBef>
              <a:spcAft>
                <a:spcPts val="0"/>
              </a:spcAft>
              <a:buSzPts val="2200"/>
              <a:buNone/>
              <a:defRPr/>
            </a:lvl7pPr>
            <a:lvl8pPr lvl="7" rtl="0">
              <a:spcBef>
                <a:spcPts val="0"/>
              </a:spcBef>
              <a:spcAft>
                <a:spcPts val="0"/>
              </a:spcAft>
              <a:buSzPts val="2200"/>
              <a:buNone/>
              <a:defRPr/>
            </a:lvl8pPr>
            <a:lvl9pPr lvl="8" rtl="0">
              <a:spcBef>
                <a:spcPts val="0"/>
              </a:spcBef>
              <a:spcAft>
                <a:spcPts val="0"/>
              </a:spcAft>
              <a:buSzPts val="2200"/>
              <a:buNone/>
              <a:defRPr/>
            </a:lvl9pPr>
          </a:lstStyle>
          <a:p/>
        </p:txBody>
      </p:sp>
      <p:sp>
        <p:nvSpPr>
          <p:cNvPr id="32" name="Google Shape;32;p6"/>
          <p:cNvSpPr txBox="1"/>
          <p:nvPr>
            <p:ph idx="1" type="body"/>
          </p:nvPr>
        </p:nvSpPr>
        <p:spPr>
          <a:xfrm>
            <a:off x="455700" y="2139163"/>
            <a:ext cx="3623100" cy="1418100"/>
          </a:xfrm>
          <a:prstGeom prst="rect">
            <a:avLst/>
          </a:prstGeom>
        </p:spPr>
        <p:txBody>
          <a:bodyPr anchorCtr="0" anchor="t" bIns="0" lIns="0" spcFirstLastPara="1" rIns="0" wrap="square" tIns="0">
            <a:noAutofit/>
          </a:bodyPr>
          <a:lstStyle>
            <a:lvl1pPr indent="-355600" lvl="0" marL="457200" rtl="0">
              <a:spcBef>
                <a:spcPts val="0"/>
              </a:spcBef>
              <a:spcAft>
                <a:spcPts val="0"/>
              </a:spcAft>
              <a:buSzPts val="2000"/>
              <a:buChar char="▫"/>
              <a:defRPr/>
            </a:lvl1pPr>
            <a:lvl2pPr indent="-355600" lvl="1" marL="914400" rtl="0">
              <a:spcBef>
                <a:spcPts val="600"/>
              </a:spcBef>
              <a:spcAft>
                <a:spcPts val="0"/>
              </a:spcAft>
              <a:buSzPts val="2000"/>
              <a:buChar char="▪"/>
              <a:defRPr/>
            </a:lvl2pPr>
            <a:lvl3pPr indent="-355600" lvl="2" marL="1371600" rtl="0">
              <a:spcBef>
                <a:spcPts val="600"/>
              </a:spcBef>
              <a:spcAft>
                <a:spcPts val="0"/>
              </a:spcAft>
              <a:buSzPts val="2000"/>
              <a:buChar char="▫"/>
              <a:defRPr/>
            </a:lvl3pPr>
            <a:lvl4pPr indent="-355600" lvl="3" marL="1828800" rtl="0">
              <a:spcBef>
                <a:spcPts val="600"/>
              </a:spcBef>
              <a:spcAft>
                <a:spcPts val="0"/>
              </a:spcAft>
              <a:buSzPts val="2000"/>
              <a:buChar char="●"/>
              <a:defRPr/>
            </a:lvl4pPr>
            <a:lvl5pPr indent="-355600" lvl="4" marL="2286000" rtl="0">
              <a:spcBef>
                <a:spcPts val="600"/>
              </a:spcBef>
              <a:spcAft>
                <a:spcPts val="0"/>
              </a:spcAft>
              <a:buSzPts val="2000"/>
              <a:buChar char="○"/>
              <a:defRPr/>
            </a:lvl5pPr>
            <a:lvl6pPr indent="-355600" lvl="5" marL="2743200" rtl="0">
              <a:spcBef>
                <a:spcPts val="600"/>
              </a:spcBef>
              <a:spcAft>
                <a:spcPts val="0"/>
              </a:spcAft>
              <a:buSzPts val="2000"/>
              <a:buChar char="■"/>
              <a:defRPr/>
            </a:lvl6pPr>
            <a:lvl7pPr indent="-355600" lvl="6" marL="3200400" rtl="0">
              <a:spcBef>
                <a:spcPts val="600"/>
              </a:spcBef>
              <a:spcAft>
                <a:spcPts val="0"/>
              </a:spcAft>
              <a:buSzPts val="2000"/>
              <a:buChar char="●"/>
              <a:defRPr/>
            </a:lvl7pPr>
            <a:lvl8pPr indent="-355600" lvl="7" marL="3657600" rtl="0">
              <a:spcBef>
                <a:spcPts val="600"/>
              </a:spcBef>
              <a:spcAft>
                <a:spcPts val="0"/>
              </a:spcAft>
              <a:buSzPts val="2000"/>
              <a:buChar char="○"/>
              <a:defRPr/>
            </a:lvl8pPr>
            <a:lvl9pPr indent="-355600" lvl="8" marL="4114800" rtl="0">
              <a:spcBef>
                <a:spcPts val="600"/>
              </a:spcBef>
              <a:spcAft>
                <a:spcPts val="600"/>
              </a:spcAft>
              <a:buSzPts val="2000"/>
              <a:buChar char="■"/>
              <a:defRPr/>
            </a:lvl9pPr>
          </a:lstStyle>
          <a:p/>
        </p:txBody>
      </p:sp>
      <p:sp>
        <p:nvSpPr>
          <p:cNvPr id="33" name="Google Shape;33;p6"/>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34" name="Shape 34"/>
        <p:cNvGrpSpPr/>
        <p:nvPr/>
      </p:nvGrpSpPr>
      <p:grpSpPr>
        <a:xfrm>
          <a:off x="0" y="0"/>
          <a:ext cx="0" cy="0"/>
          <a:chOff x="0" y="0"/>
          <a:chExt cx="0" cy="0"/>
        </a:xfrm>
      </p:grpSpPr>
      <p:sp>
        <p:nvSpPr>
          <p:cNvPr id="35" name="Google Shape;35;p7"/>
          <p:cNvSpPr/>
          <p:nvPr/>
        </p:nvSpPr>
        <p:spPr>
          <a:xfrm>
            <a:off x="2307300" y="921000"/>
            <a:ext cx="6836700" cy="4222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7"/>
          <p:cNvSpPr txBox="1"/>
          <p:nvPr>
            <p:ph type="title"/>
          </p:nvPr>
        </p:nvSpPr>
        <p:spPr>
          <a:xfrm>
            <a:off x="455700" y="823775"/>
            <a:ext cx="1623900" cy="38640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200"/>
              <a:buNone/>
              <a:defRPr/>
            </a:lvl2pPr>
            <a:lvl3pPr lvl="2" rtl="0">
              <a:spcBef>
                <a:spcPts val="0"/>
              </a:spcBef>
              <a:spcAft>
                <a:spcPts val="0"/>
              </a:spcAft>
              <a:buSzPts val="2200"/>
              <a:buNone/>
              <a:defRPr/>
            </a:lvl3pPr>
            <a:lvl4pPr lvl="3" rtl="0">
              <a:spcBef>
                <a:spcPts val="0"/>
              </a:spcBef>
              <a:spcAft>
                <a:spcPts val="0"/>
              </a:spcAft>
              <a:buSzPts val="2200"/>
              <a:buNone/>
              <a:defRPr/>
            </a:lvl4pPr>
            <a:lvl5pPr lvl="4" rtl="0">
              <a:spcBef>
                <a:spcPts val="0"/>
              </a:spcBef>
              <a:spcAft>
                <a:spcPts val="0"/>
              </a:spcAft>
              <a:buSzPts val="2200"/>
              <a:buNone/>
              <a:defRPr/>
            </a:lvl5pPr>
            <a:lvl6pPr lvl="5" rtl="0">
              <a:spcBef>
                <a:spcPts val="0"/>
              </a:spcBef>
              <a:spcAft>
                <a:spcPts val="0"/>
              </a:spcAft>
              <a:buSzPts val="2200"/>
              <a:buNone/>
              <a:defRPr/>
            </a:lvl6pPr>
            <a:lvl7pPr lvl="6" rtl="0">
              <a:spcBef>
                <a:spcPts val="0"/>
              </a:spcBef>
              <a:spcAft>
                <a:spcPts val="0"/>
              </a:spcAft>
              <a:buSzPts val="2200"/>
              <a:buNone/>
              <a:defRPr/>
            </a:lvl7pPr>
            <a:lvl8pPr lvl="7" rtl="0">
              <a:spcBef>
                <a:spcPts val="0"/>
              </a:spcBef>
              <a:spcAft>
                <a:spcPts val="0"/>
              </a:spcAft>
              <a:buSzPts val="2200"/>
              <a:buNone/>
              <a:defRPr/>
            </a:lvl8pPr>
            <a:lvl9pPr lvl="8" rtl="0">
              <a:spcBef>
                <a:spcPts val="0"/>
              </a:spcBef>
              <a:spcAft>
                <a:spcPts val="0"/>
              </a:spcAft>
              <a:buSzPts val="2200"/>
              <a:buNone/>
              <a:defRPr/>
            </a:lvl9pPr>
          </a:lstStyle>
          <a:p/>
        </p:txBody>
      </p:sp>
      <p:sp>
        <p:nvSpPr>
          <p:cNvPr id="37" name="Google Shape;37;p7"/>
          <p:cNvSpPr txBox="1"/>
          <p:nvPr>
            <p:ph idx="1" type="body"/>
          </p:nvPr>
        </p:nvSpPr>
        <p:spPr>
          <a:xfrm>
            <a:off x="2794425" y="1376725"/>
            <a:ext cx="2754000" cy="3311100"/>
          </a:xfrm>
          <a:prstGeom prst="rect">
            <a:avLst/>
          </a:prstGeom>
        </p:spPr>
        <p:txBody>
          <a:bodyPr anchorCtr="0" anchor="t" bIns="0" lIns="0" spcFirstLastPara="1" rIns="0" wrap="square" tIns="0">
            <a:noAutofit/>
          </a:bodyPr>
          <a:lstStyle>
            <a:lvl1pPr indent="-342900" lvl="0" marL="457200" rtl="0">
              <a:spcBef>
                <a:spcPts val="0"/>
              </a:spcBef>
              <a:spcAft>
                <a:spcPts val="0"/>
              </a:spcAft>
              <a:buSzPts val="1800"/>
              <a:buChar char="▫"/>
              <a:defRPr sz="1800"/>
            </a:lvl1pPr>
            <a:lvl2pPr indent="-342900" lvl="1" marL="914400" rtl="0">
              <a:spcBef>
                <a:spcPts val="600"/>
              </a:spcBef>
              <a:spcAft>
                <a:spcPts val="0"/>
              </a:spcAft>
              <a:buSzPts val="1800"/>
              <a:buChar char="▪"/>
              <a:defRPr sz="1800"/>
            </a:lvl2pPr>
            <a:lvl3pPr indent="-342900" lvl="2" marL="1371600" rtl="0">
              <a:spcBef>
                <a:spcPts val="600"/>
              </a:spcBef>
              <a:spcAft>
                <a:spcPts val="0"/>
              </a:spcAft>
              <a:buSzPts val="1800"/>
              <a:buChar char="▫"/>
              <a:defRPr sz="1800"/>
            </a:lvl3pPr>
            <a:lvl4pPr indent="-342900" lvl="3" marL="1828800" rtl="0">
              <a:spcBef>
                <a:spcPts val="600"/>
              </a:spcBef>
              <a:spcAft>
                <a:spcPts val="0"/>
              </a:spcAft>
              <a:buSzPts val="1800"/>
              <a:buChar char="●"/>
              <a:defRPr sz="1800"/>
            </a:lvl4pPr>
            <a:lvl5pPr indent="-342900" lvl="4" marL="2286000" rtl="0">
              <a:spcBef>
                <a:spcPts val="600"/>
              </a:spcBef>
              <a:spcAft>
                <a:spcPts val="0"/>
              </a:spcAft>
              <a:buSzPts val="1800"/>
              <a:buChar char="○"/>
              <a:defRPr sz="1800"/>
            </a:lvl5pPr>
            <a:lvl6pPr indent="-342900" lvl="5" marL="2743200" rtl="0">
              <a:spcBef>
                <a:spcPts val="600"/>
              </a:spcBef>
              <a:spcAft>
                <a:spcPts val="0"/>
              </a:spcAft>
              <a:buSzPts val="1800"/>
              <a:buChar char="■"/>
              <a:defRPr sz="1800"/>
            </a:lvl6pPr>
            <a:lvl7pPr indent="-342900" lvl="6" marL="3200400" rtl="0">
              <a:spcBef>
                <a:spcPts val="600"/>
              </a:spcBef>
              <a:spcAft>
                <a:spcPts val="0"/>
              </a:spcAft>
              <a:buSzPts val="1800"/>
              <a:buChar char="●"/>
              <a:defRPr sz="1800"/>
            </a:lvl7pPr>
            <a:lvl8pPr indent="-342900" lvl="7" marL="3657600" rtl="0">
              <a:spcBef>
                <a:spcPts val="600"/>
              </a:spcBef>
              <a:spcAft>
                <a:spcPts val="0"/>
              </a:spcAft>
              <a:buSzPts val="1800"/>
              <a:buChar char="○"/>
              <a:defRPr sz="1800"/>
            </a:lvl8pPr>
            <a:lvl9pPr indent="-342900" lvl="8" marL="4114800" rtl="0">
              <a:spcBef>
                <a:spcPts val="600"/>
              </a:spcBef>
              <a:spcAft>
                <a:spcPts val="600"/>
              </a:spcAft>
              <a:buSzPts val="1800"/>
              <a:buChar char="■"/>
              <a:defRPr sz="1800"/>
            </a:lvl9pPr>
          </a:lstStyle>
          <a:p/>
        </p:txBody>
      </p:sp>
      <p:sp>
        <p:nvSpPr>
          <p:cNvPr id="38" name="Google Shape;38;p7"/>
          <p:cNvSpPr txBox="1"/>
          <p:nvPr>
            <p:ph idx="2" type="body"/>
          </p:nvPr>
        </p:nvSpPr>
        <p:spPr>
          <a:xfrm>
            <a:off x="5934401" y="1376725"/>
            <a:ext cx="2754000" cy="3311100"/>
          </a:xfrm>
          <a:prstGeom prst="rect">
            <a:avLst/>
          </a:prstGeom>
        </p:spPr>
        <p:txBody>
          <a:bodyPr anchorCtr="0" anchor="t" bIns="0" lIns="0" spcFirstLastPara="1" rIns="0" wrap="square" tIns="0">
            <a:noAutofit/>
          </a:bodyPr>
          <a:lstStyle>
            <a:lvl1pPr indent="-342900" lvl="0" marL="457200" rtl="0">
              <a:spcBef>
                <a:spcPts val="0"/>
              </a:spcBef>
              <a:spcAft>
                <a:spcPts val="0"/>
              </a:spcAft>
              <a:buSzPts val="1800"/>
              <a:buChar char="▫"/>
              <a:defRPr sz="1800"/>
            </a:lvl1pPr>
            <a:lvl2pPr indent="-342900" lvl="1" marL="914400" rtl="0">
              <a:spcBef>
                <a:spcPts val="600"/>
              </a:spcBef>
              <a:spcAft>
                <a:spcPts val="0"/>
              </a:spcAft>
              <a:buSzPts val="1800"/>
              <a:buChar char="▪"/>
              <a:defRPr sz="1800"/>
            </a:lvl2pPr>
            <a:lvl3pPr indent="-342900" lvl="2" marL="1371600" rtl="0">
              <a:spcBef>
                <a:spcPts val="600"/>
              </a:spcBef>
              <a:spcAft>
                <a:spcPts val="0"/>
              </a:spcAft>
              <a:buSzPts val="1800"/>
              <a:buChar char="▫"/>
              <a:defRPr sz="1800"/>
            </a:lvl3pPr>
            <a:lvl4pPr indent="-342900" lvl="3" marL="1828800" rtl="0">
              <a:spcBef>
                <a:spcPts val="600"/>
              </a:spcBef>
              <a:spcAft>
                <a:spcPts val="0"/>
              </a:spcAft>
              <a:buSzPts val="1800"/>
              <a:buChar char="●"/>
              <a:defRPr sz="1800"/>
            </a:lvl4pPr>
            <a:lvl5pPr indent="-342900" lvl="4" marL="2286000" rtl="0">
              <a:spcBef>
                <a:spcPts val="600"/>
              </a:spcBef>
              <a:spcAft>
                <a:spcPts val="0"/>
              </a:spcAft>
              <a:buSzPts val="1800"/>
              <a:buChar char="○"/>
              <a:defRPr sz="1800"/>
            </a:lvl5pPr>
            <a:lvl6pPr indent="-342900" lvl="5" marL="2743200" rtl="0">
              <a:spcBef>
                <a:spcPts val="600"/>
              </a:spcBef>
              <a:spcAft>
                <a:spcPts val="0"/>
              </a:spcAft>
              <a:buSzPts val="1800"/>
              <a:buChar char="■"/>
              <a:defRPr sz="1800"/>
            </a:lvl6pPr>
            <a:lvl7pPr indent="-342900" lvl="6" marL="3200400" rtl="0">
              <a:spcBef>
                <a:spcPts val="600"/>
              </a:spcBef>
              <a:spcAft>
                <a:spcPts val="0"/>
              </a:spcAft>
              <a:buSzPts val="1800"/>
              <a:buChar char="●"/>
              <a:defRPr sz="1800"/>
            </a:lvl7pPr>
            <a:lvl8pPr indent="-342900" lvl="7" marL="3657600" rtl="0">
              <a:spcBef>
                <a:spcPts val="600"/>
              </a:spcBef>
              <a:spcAft>
                <a:spcPts val="0"/>
              </a:spcAft>
              <a:buSzPts val="1800"/>
              <a:buChar char="○"/>
              <a:defRPr sz="1800"/>
            </a:lvl8pPr>
            <a:lvl9pPr indent="-342900" lvl="8" marL="4114800" rtl="0">
              <a:spcBef>
                <a:spcPts val="600"/>
              </a:spcBef>
              <a:spcAft>
                <a:spcPts val="600"/>
              </a:spcAft>
              <a:buSzPts val="1800"/>
              <a:buChar char="■"/>
              <a:defRPr sz="1800"/>
            </a:lvl9pPr>
          </a:lstStyle>
          <a:p/>
        </p:txBody>
      </p:sp>
      <p:sp>
        <p:nvSpPr>
          <p:cNvPr id="39" name="Google Shape;39;p7"/>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40" name="Shape 40"/>
        <p:cNvGrpSpPr/>
        <p:nvPr/>
      </p:nvGrpSpPr>
      <p:grpSpPr>
        <a:xfrm>
          <a:off x="0" y="0"/>
          <a:ext cx="0" cy="0"/>
          <a:chOff x="0" y="0"/>
          <a:chExt cx="0" cy="0"/>
        </a:xfrm>
      </p:grpSpPr>
      <p:sp>
        <p:nvSpPr>
          <p:cNvPr id="41" name="Google Shape;41;p8"/>
          <p:cNvSpPr/>
          <p:nvPr/>
        </p:nvSpPr>
        <p:spPr>
          <a:xfrm>
            <a:off x="2307300" y="921000"/>
            <a:ext cx="6836700" cy="4222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8"/>
          <p:cNvSpPr txBox="1"/>
          <p:nvPr>
            <p:ph type="title"/>
          </p:nvPr>
        </p:nvSpPr>
        <p:spPr>
          <a:xfrm>
            <a:off x="455700" y="823775"/>
            <a:ext cx="1623900" cy="38640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200"/>
              <a:buNone/>
              <a:defRPr/>
            </a:lvl2pPr>
            <a:lvl3pPr lvl="2" rtl="0">
              <a:spcBef>
                <a:spcPts val="0"/>
              </a:spcBef>
              <a:spcAft>
                <a:spcPts val="0"/>
              </a:spcAft>
              <a:buSzPts val="2200"/>
              <a:buNone/>
              <a:defRPr/>
            </a:lvl3pPr>
            <a:lvl4pPr lvl="3" rtl="0">
              <a:spcBef>
                <a:spcPts val="0"/>
              </a:spcBef>
              <a:spcAft>
                <a:spcPts val="0"/>
              </a:spcAft>
              <a:buSzPts val="2200"/>
              <a:buNone/>
              <a:defRPr/>
            </a:lvl4pPr>
            <a:lvl5pPr lvl="4" rtl="0">
              <a:spcBef>
                <a:spcPts val="0"/>
              </a:spcBef>
              <a:spcAft>
                <a:spcPts val="0"/>
              </a:spcAft>
              <a:buSzPts val="2200"/>
              <a:buNone/>
              <a:defRPr/>
            </a:lvl5pPr>
            <a:lvl6pPr lvl="5" rtl="0">
              <a:spcBef>
                <a:spcPts val="0"/>
              </a:spcBef>
              <a:spcAft>
                <a:spcPts val="0"/>
              </a:spcAft>
              <a:buSzPts val="2200"/>
              <a:buNone/>
              <a:defRPr/>
            </a:lvl6pPr>
            <a:lvl7pPr lvl="6" rtl="0">
              <a:spcBef>
                <a:spcPts val="0"/>
              </a:spcBef>
              <a:spcAft>
                <a:spcPts val="0"/>
              </a:spcAft>
              <a:buSzPts val="2200"/>
              <a:buNone/>
              <a:defRPr/>
            </a:lvl7pPr>
            <a:lvl8pPr lvl="7" rtl="0">
              <a:spcBef>
                <a:spcPts val="0"/>
              </a:spcBef>
              <a:spcAft>
                <a:spcPts val="0"/>
              </a:spcAft>
              <a:buSzPts val="2200"/>
              <a:buNone/>
              <a:defRPr/>
            </a:lvl8pPr>
            <a:lvl9pPr lvl="8" rtl="0">
              <a:spcBef>
                <a:spcPts val="0"/>
              </a:spcBef>
              <a:spcAft>
                <a:spcPts val="0"/>
              </a:spcAft>
              <a:buSzPts val="2200"/>
              <a:buNone/>
              <a:defRPr/>
            </a:lvl9pPr>
          </a:lstStyle>
          <a:p/>
        </p:txBody>
      </p:sp>
      <p:sp>
        <p:nvSpPr>
          <p:cNvPr id="43" name="Google Shape;43;p8"/>
          <p:cNvSpPr txBox="1"/>
          <p:nvPr>
            <p:ph idx="1" type="body"/>
          </p:nvPr>
        </p:nvSpPr>
        <p:spPr>
          <a:xfrm>
            <a:off x="2762975" y="1376725"/>
            <a:ext cx="1845900" cy="331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sz="1600"/>
            </a:lvl1pPr>
            <a:lvl2pPr indent="-330200" lvl="1" marL="914400" rtl="0">
              <a:spcBef>
                <a:spcPts val="600"/>
              </a:spcBef>
              <a:spcAft>
                <a:spcPts val="0"/>
              </a:spcAft>
              <a:buSzPts val="1600"/>
              <a:buChar char="▪"/>
              <a:defRPr sz="1600"/>
            </a:lvl2pPr>
            <a:lvl3pPr indent="-330200" lvl="2" marL="1371600" rtl="0">
              <a:spcBef>
                <a:spcPts val="600"/>
              </a:spcBef>
              <a:spcAft>
                <a:spcPts val="0"/>
              </a:spcAft>
              <a:buSzPts val="1600"/>
              <a:buChar char="▫"/>
              <a:defRPr sz="1600"/>
            </a:lvl3pPr>
            <a:lvl4pPr indent="-330200" lvl="3" marL="1828800" rtl="0">
              <a:spcBef>
                <a:spcPts val="600"/>
              </a:spcBef>
              <a:spcAft>
                <a:spcPts val="0"/>
              </a:spcAft>
              <a:buSzPts val="1600"/>
              <a:buChar char="●"/>
              <a:defRPr sz="1600"/>
            </a:lvl4pPr>
            <a:lvl5pPr indent="-330200" lvl="4" marL="2286000" rtl="0">
              <a:spcBef>
                <a:spcPts val="600"/>
              </a:spcBef>
              <a:spcAft>
                <a:spcPts val="0"/>
              </a:spcAft>
              <a:buSzPts val="1600"/>
              <a:buChar char="○"/>
              <a:defRPr sz="1600"/>
            </a:lvl5pPr>
            <a:lvl6pPr indent="-330200" lvl="5" marL="2743200" rtl="0">
              <a:spcBef>
                <a:spcPts val="600"/>
              </a:spcBef>
              <a:spcAft>
                <a:spcPts val="0"/>
              </a:spcAft>
              <a:buSzPts val="1600"/>
              <a:buChar char="■"/>
              <a:defRPr sz="1600"/>
            </a:lvl6pPr>
            <a:lvl7pPr indent="-330200" lvl="6" marL="3200400" rtl="0">
              <a:spcBef>
                <a:spcPts val="600"/>
              </a:spcBef>
              <a:spcAft>
                <a:spcPts val="0"/>
              </a:spcAft>
              <a:buSzPts val="1600"/>
              <a:buChar char="●"/>
              <a:defRPr sz="1600"/>
            </a:lvl7pPr>
            <a:lvl8pPr indent="-330200" lvl="7" marL="3657600" rtl="0">
              <a:spcBef>
                <a:spcPts val="600"/>
              </a:spcBef>
              <a:spcAft>
                <a:spcPts val="0"/>
              </a:spcAft>
              <a:buSzPts val="1600"/>
              <a:buChar char="○"/>
              <a:defRPr sz="1600"/>
            </a:lvl8pPr>
            <a:lvl9pPr indent="-330200" lvl="8" marL="4114800" rtl="0">
              <a:spcBef>
                <a:spcPts val="600"/>
              </a:spcBef>
              <a:spcAft>
                <a:spcPts val="600"/>
              </a:spcAft>
              <a:buSzPts val="1600"/>
              <a:buChar char="■"/>
              <a:defRPr sz="1600"/>
            </a:lvl9pPr>
          </a:lstStyle>
          <a:p/>
        </p:txBody>
      </p:sp>
      <p:sp>
        <p:nvSpPr>
          <p:cNvPr id="44" name="Google Shape;44;p8"/>
          <p:cNvSpPr txBox="1"/>
          <p:nvPr>
            <p:ph idx="2" type="body"/>
          </p:nvPr>
        </p:nvSpPr>
        <p:spPr>
          <a:xfrm>
            <a:off x="4802737" y="1376725"/>
            <a:ext cx="1845900" cy="331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sz="1600"/>
            </a:lvl1pPr>
            <a:lvl2pPr indent="-330200" lvl="1" marL="914400" rtl="0">
              <a:spcBef>
                <a:spcPts val="600"/>
              </a:spcBef>
              <a:spcAft>
                <a:spcPts val="0"/>
              </a:spcAft>
              <a:buSzPts val="1600"/>
              <a:buChar char="▪"/>
              <a:defRPr sz="1600"/>
            </a:lvl2pPr>
            <a:lvl3pPr indent="-330200" lvl="2" marL="1371600" rtl="0">
              <a:spcBef>
                <a:spcPts val="600"/>
              </a:spcBef>
              <a:spcAft>
                <a:spcPts val="0"/>
              </a:spcAft>
              <a:buSzPts val="1600"/>
              <a:buChar char="▫"/>
              <a:defRPr sz="1600"/>
            </a:lvl3pPr>
            <a:lvl4pPr indent="-330200" lvl="3" marL="1828800" rtl="0">
              <a:spcBef>
                <a:spcPts val="600"/>
              </a:spcBef>
              <a:spcAft>
                <a:spcPts val="0"/>
              </a:spcAft>
              <a:buSzPts val="1600"/>
              <a:buChar char="●"/>
              <a:defRPr sz="1600"/>
            </a:lvl4pPr>
            <a:lvl5pPr indent="-330200" lvl="4" marL="2286000" rtl="0">
              <a:spcBef>
                <a:spcPts val="600"/>
              </a:spcBef>
              <a:spcAft>
                <a:spcPts val="0"/>
              </a:spcAft>
              <a:buSzPts val="1600"/>
              <a:buChar char="○"/>
              <a:defRPr sz="1600"/>
            </a:lvl5pPr>
            <a:lvl6pPr indent="-330200" lvl="5" marL="2743200" rtl="0">
              <a:spcBef>
                <a:spcPts val="600"/>
              </a:spcBef>
              <a:spcAft>
                <a:spcPts val="0"/>
              </a:spcAft>
              <a:buSzPts val="1600"/>
              <a:buChar char="■"/>
              <a:defRPr sz="1600"/>
            </a:lvl6pPr>
            <a:lvl7pPr indent="-330200" lvl="6" marL="3200400" rtl="0">
              <a:spcBef>
                <a:spcPts val="600"/>
              </a:spcBef>
              <a:spcAft>
                <a:spcPts val="0"/>
              </a:spcAft>
              <a:buSzPts val="1600"/>
              <a:buChar char="●"/>
              <a:defRPr sz="1600"/>
            </a:lvl7pPr>
            <a:lvl8pPr indent="-330200" lvl="7" marL="3657600" rtl="0">
              <a:spcBef>
                <a:spcPts val="600"/>
              </a:spcBef>
              <a:spcAft>
                <a:spcPts val="0"/>
              </a:spcAft>
              <a:buSzPts val="1600"/>
              <a:buChar char="○"/>
              <a:defRPr sz="1600"/>
            </a:lvl8pPr>
            <a:lvl9pPr indent="-330200" lvl="8" marL="4114800" rtl="0">
              <a:spcBef>
                <a:spcPts val="600"/>
              </a:spcBef>
              <a:spcAft>
                <a:spcPts val="600"/>
              </a:spcAft>
              <a:buSzPts val="1600"/>
              <a:buChar char="■"/>
              <a:defRPr sz="1600"/>
            </a:lvl9pPr>
          </a:lstStyle>
          <a:p/>
        </p:txBody>
      </p:sp>
      <p:sp>
        <p:nvSpPr>
          <p:cNvPr id="45" name="Google Shape;45;p8"/>
          <p:cNvSpPr txBox="1"/>
          <p:nvPr>
            <p:ph idx="3" type="body"/>
          </p:nvPr>
        </p:nvSpPr>
        <p:spPr>
          <a:xfrm>
            <a:off x="6842500" y="1376725"/>
            <a:ext cx="1845900" cy="331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sz="1600"/>
            </a:lvl1pPr>
            <a:lvl2pPr indent="-330200" lvl="1" marL="914400" rtl="0">
              <a:spcBef>
                <a:spcPts val="600"/>
              </a:spcBef>
              <a:spcAft>
                <a:spcPts val="0"/>
              </a:spcAft>
              <a:buSzPts val="1600"/>
              <a:buChar char="▪"/>
              <a:defRPr sz="1600"/>
            </a:lvl2pPr>
            <a:lvl3pPr indent="-330200" lvl="2" marL="1371600" rtl="0">
              <a:spcBef>
                <a:spcPts val="600"/>
              </a:spcBef>
              <a:spcAft>
                <a:spcPts val="0"/>
              </a:spcAft>
              <a:buSzPts val="1600"/>
              <a:buChar char="▫"/>
              <a:defRPr sz="1600"/>
            </a:lvl3pPr>
            <a:lvl4pPr indent="-330200" lvl="3" marL="1828800" rtl="0">
              <a:spcBef>
                <a:spcPts val="600"/>
              </a:spcBef>
              <a:spcAft>
                <a:spcPts val="0"/>
              </a:spcAft>
              <a:buSzPts val="1600"/>
              <a:buChar char="●"/>
              <a:defRPr sz="1600"/>
            </a:lvl4pPr>
            <a:lvl5pPr indent="-330200" lvl="4" marL="2286000" rtl="0">
              <a:spcBef>
                <a:spcPts val="600"/>
              </a:spcBef>
              <a:spcAft>
                <a:spcPts val="0"/>
              </a:spcAft>
              <a:buSzPts val="1600"/>
              <a:buChar char="○"/>
              <a:defRPr sz="1600"/>
            </a:lvl5pPr>
            <a:lvl6pPr indent="-330200" lvl="5" marL="2743200" rtl="0">
              <a:spcBef>
                <a:spcPts val="600"/>
              </a:spcBef>
              <a:spcAft>
                <a:spcPts val="0"/>
              </a:spcAft>
              <a:buSzPts val="1600"/>
              <a:buChar char="■"/>
              <a:defRPr sz="1600"/>
            </a:lvl6pPr>
            <a:lvl7pPr indent="-330200" lvl="6" marL="3200400" rtl="0">
              <a:spcBef>
                <a:spcPts val="600"/>
              </a:spcBef>
              <a:spcAft>
                <a:spcPts val="0"/>
              </a:spcAft>
              <a:buSzPts val="1600"/>
              <a:buChar char="●"/>
              <a:defRPr sz="1600"/>
            </a:lvl7pPr>
            <a:lvl8pPr indent="-330200" lvl="7" marL="3657600" rtl="0">
              <a:spcBef>
                <a:spcPts val="600"/>
              </a:spcBef>
              <a:spcAft>
                <a:spcPts val="0"/>
              </a:spcAft>
              <a:buSzPts val="1600"/>
              <a:buChar char="○"/>
              <a:defRPr sz="1600"/>
            </a:lvl8pPr>
            <a:lvl9pPr indent="-330200" lvl="8" marL="4114800" rtl="0">
              <a:spcBef>
                <a:spcPts val="600"/>
              </a:spcBef>
              <a:spcAft>
                <a:spcPts val="600"/>
              </a:spcAft>
              <a:buSzPts val="1600"/>
              <a:buChar char="■"/>
              <a:defRPr sz="1600"/>
            </a:lvl9pPr>
          </a:lstStyle>
          <a:p/>
        </p:txBody>
      </p:sp>
      <p:sp>
        <p:nvSpPr>
          <p:cNvPr id="46" name="Google Shape;46;p8"/>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9"/>
          <p:cNvSpPr/>
          <p:nvPr/>
        </p:nvSpPr>
        <p:spPr>
          <a:xfrm>
            <a:off x="2307300" y="921000"/>
            <a:ext cx="6836700" cy="4222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9"/>
          <p:cNvSpPr txBox="1"/>
          <p:nvPr>
            <p:ph type="title"/>
          </p:nvPr>
        </p:nvSpPr>
        <p:spPr>
          <a:xfrm>
            <a:off x="455700" y="823775"/>
            <a:ext cx="1623900" cy="38640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200"/>
              <a:buNone/>
              <a:defRPr/>
            </a:lvl2pPr>
            <a:lvl3pPr lvl="2" rtl="0">
              <a:spcBef>
                <a:spcPts val="0"/>
              </a:spcBef>
              <a:spcAft>
                <a:spcPts val="0"/>
              </a:spcAft>
              <a:buSzPts val="2200"/>
              <a:buNone/>
              <a:defRPr/>
            </a:lvl3pPr>
            <a:lvl4pPr lvl="3" rtl="0">
              <a:spcBef>
                <a:spcPts val="0"/>
              </a:spcBef>
              <a:spcAft>
                <a:spcPts val="0"/>
              </a:spcAft>
              <a:buSzPts val="2200"/>
              <a:buNone/>
              <a:defRPr/>
            </a:lvl4pPr>
            <a:lvl5pPr lvl="4" rtl="0">
              <a:spcBef>
                <a:spcPts val="0"/>
              </a:spcBef>
              <a:spcAft>
                <a:spcPts val="0"/>
              </a:spcAft>
              <a:buSzPts val="2200"/>
              <a:buNone/>
              <a:defRPr/>
            </a:lvl5pPr>
            <a:lvl6pPr lvl="5" rtl="0">
              <a:spcBef>
                <a:spcPts val="0"/>
              </a:spcBef>
              <a:spcAft>
                <a:spcPts val="0"/>
              </a:spcAft>
              <a:buSzPts val="2200"/>
              <a:buNone/>
              <a:defRPr/>
            </a:lvl6pPr>
            <a:lvl7pPr lvl="6" rtl="0">
              <a:spcBef>
                <a:spcPts val="0"/>
              </a:spcBef>
              <a:spcAft>
                <a:spcPts val="0"/>
              </a:spcAft>
              <a:buSzPts val="2200"/>
              <a:buNone/>
              <a:defRPr/>
            </a:lvl7pPr>
            <a:lvl8pPr lvl="7" rtl="0">
              <a:spcBef>
                <a:spcPts val="0"/>
              </a:spcBef>
              <a:spcAft>
                <a:spcPts val="0"/>
              </a:spcAft>
              <a:buSzPts val="2200"/>
              <a:buNone/>
              <a:defRPr/>
            </a:lvl8pPr>
            <a:lvl9pPr lvl="8" rtl="0">
              <a:spcBef>
                <a:spcPts val="0"/>
              </a:spcBef>
              <a:spcAft>
                <a:spcPts val="0"/>
              </a:spcAft>
              <a:buSzPts val="2200"/>
              <a:buNone/>
              <a:defRPr/>
            </a:lvl9pPr>
          </a:lstStyle>
          <a:p/>
        </p:txBody>
      </p:sp>
      <p:sp>
        <p:nvSpPr>
          <p:cNvPr id="50" name="Google Shape;50;p9"/>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lt2"/>
        </a:solidFill>
      </p:bgPr>
    </p:bg>
    <p:spTree>
      <p:nvGrpSpPr>
        <p:cNvPr id="51" name="Shape 51"/>
        <p:cNvGrpSpPr/>
        <p:nvPr/>
      </p:nvGrpSpPr>
      <p:grpSpPr>
        <a:xfrm>
          <a:off x="0" y="0"/>
          <a:ext cx="0" cy="0"/>
          <a:chOff x="0" y="0"/>
          <a:chExt cx="0" cy="0"/>
        </a:xfrm>
      </p:grpSpPr>
      <p:sp>
        <p:nvSpPr>
          <p:cNvPr id="52" name="Google Shape;52;p10"/>
          <p:cNvSpPr/>
          <p:nvPr/>
        </p:nvSpPr>
        <p:spPr>
          <a:xfrm>
            <a:off x="2307300" y="0"/>
            <a:ext cx="6836700" cy="46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0"/>
          <p:cNvSpPr txBox="1"/>
          <p:nvPr>
            <p:ph idx="1" type="body"/>
          </p:nvPr>
        </p:nvSpPr>
        <p:spPr>
          <a:xfrm>
            <a:off x="367825" y="3875252"/>
            <a:ext cx="1767300" cy="859500"/>
          </a:xfrm>
          <a:prstGeom prst="rect">
            <a:avLst/>
          </a:prstGeom>
        </p:spPr>
        <p:txBody>
          <a:bodyPr anchorCtr="0" anchor="b" bIns="0" lIns="0" spcFirstLastPara="1" rIns="0" wrap="square" tIns="0">
            <a:noAutofit/>
          </a:bodyPr>
          <a:lstStyle>
            <a:lvl1pPr indent="-228600" lvl="0" marL="457200" rtl="0" algn="r">
              <a:lnSpc>
                <a:spcPct val="100000"/>
              </a:lnSpc>
              <a:spcBef>
                <a:spcPts val="0"/>
              </a:spcBef>
              <a:spcAft>
                <a:spcPts val="0"/>
              </a:spcAft>
              <a:buClr>
                <a:schemeClr val="dk2"/>
              </a:buClr>
              <a:buSzPts val="1500"/>
              <a:buNone/>
              <a:defRPr sz="1500">
                <a:solidFill>
                  <a:schemeClr val="dk2"/>
                </a:solidFill>
              </a:defRPr>
            </a:lvl1pPr>
          </a:lstStyle>
          <a:p/>
        </p:txBody>
      </p:sp>
      <p:sp>
        <p:nvSpPr>
          <p:cNvPr id="54" name="Google Shape;54;p10"/>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idx="12" type="sldNum"/>
          </p:nvPr>
        </p:nvSpPr>
        <p:spPr>
          <a:xfrm>
            <a:off x="8688300" y="4687750"/>
            <a:ext cx="455700" cy="455700"/>
          </a:xfrm>
          <a:prstGeom prst="rect">
            <a:avLst/>
          </a:prstGeom>
          <a:solidFill>
            <a:schemeClr val="accent2"/>
          </a:solidFill>
          <a:ln>
            <a:noFill/>
          </a:ln>
        </p:spPr>
        <p:txBody>
          <a:bodyPr anchorCtr="0" anchor="ctr" bIns="0" lIns="0" spcFirstLastPara="1" rIns="0" wrap="square" tIns="0">
            <a:noAutofit/>
          </a:bodyPr>
          <a:lstStyle>
            <a:lvl1pPr lvl="0" rtl="0" algn="ctr">
              <a:buNone/>
              <a:defRPr b="1" sz="1300">
                <a:solidFill>
                  <a:schemeClr val="lt1"/>
                </a:solidFill>
                <a:latin typeface="Inria Serif"/>
                <a:ea typeface="Inria Serif"/>
                <a:cs typeface="Inria Serif"/>
                <a:sym typeface="Inria Serif"/>
              </a:defRPr>
            </a:lvl1pPr>
            <a:lvl2pPr lvl="1" rtl="0" algn="ctr">
              <a:buNone/>
              <a:defRPr b="1" sz="1300">
                <a:solidFill>
                  <a:schemeClr val="lt1"/>
                </a:solidFill>
                <a:latin typeface="Inria Serif"/>
                <a:ea typeface="Inria Serif"/>
                <a:cs typeface="Inria Serif"/>
                <a:sym typeface="Inria Serif"/>
              </a:defRPr>
            </a:lvl2pPr>
            <a:lvl3pPr lvl="2" rtl="0" algn="ctr">
              <a:buNone/>
              <a:defRPr b="1" sz="1300">
                <a:solidFill>
                  <a:schemeClr val="lt1"/>
                </a:solidFill>
                <a:latin typeface="Inria Serif"/>
                <a:ea typeface="Inria Serif"/>
                <a:cs typeface="Inria Serif"/>
                <a:sym typeface="Inria Serif"/>
              </a:defRPr>
            </a:lvl3pPr>
            <a:lvl4pPr lvl="3" rtl="0" algn="ctr">
              <a:buNone/>
              <a:defRPr b="1" sz="1300">
                <a:solidFill>
                  <a:schemeClr val="lt1"/>
                </a:solidFill>
                <a:latin typeface="Inria Serif"/>
                <a:ea typeface="Inria Serif"/>
                <a:cs typeface="Inria Serif"/>
                <a:sym typeface="Inria Serif"/>
              </a:defRPr>
            </a:lvl4pPr>
            <a:lvl5pPr lvl="4" rtl="0" algn="ctr">
              <a:buNone/>
              <a:defRPr b="1" sz="1300">
                <a:solidFill>
                  <a:schemeClr val="lt1"/>
                </a:solidFill>
                <a:latin typeface="Inria Serif"/>
                <a:ea typeface="Inria Serif"/>
                <a:cs typeface="Inria Serif"/>
                <a:sym typeface="Inria Serif"/>
              </a:defRPr>
            </a:lvl5pPr>
            <a:lvl6pPr lvl="5" rtl="0" algn="ctr">
              <a:buNone/>
              <a:defRPr b="1" sz="1300">
                <a:solidFill>
                  <a:schemeClr val="lt1"/>
                </a:solidFill>
                <a:latin typeface="Inria Serif"/>
                <a:ea typeface="Inria Serif"/>
                <a:cs typeface="Inria Serif"/>
                <a:sym typeface="Inria Serif"/>
              </a:defRPr>
            </a:lvl6pPr>
            <a:lvl7pPr lvl="6" rtl="0" algn="ctr">
              <a:buNone/>
              <a:defRPr b="1" sz="1300">
                <a:solidFill>
                  <a:schemeClr val="lt1"/>
                </a:solidFill>
                <a:latin typeface="Inria Serif"/>
                <a:ea typeface="Inria Serif"/>
                <a:cs typeface="Inria Serif"/>
                <a:sym typeface="Inria Serif"/>
              </a:defRPr>
            </a:lvl7pPr>
            <a:lvl8pPr lvl="7" rtl="0" algn="ctr">
              <a:buNone/>
              <a:defRPr b="1" sz="1300">
                <a:solidFill>
                  <a:schemeClr val="lt1"/>
                </a:solidFill>
                <a:latin typeface="Inria Serif"/>
                <a:ea typeface="Inria Serif"/>
                <a:cs typeface="Inria Serif"/>
                <a:sym typeface="Inria Serif"/>
              </a:defRPr>
            </a:lvl8pPr>
            <a:lvl9pPr lvl="8" rtl="0" algn="ctr">
              <a:buNone/>
              <a:defRPr b="1" sz="1300">
                <a:solidFill>
                  <a:schemeClr val="lt1"/>
                </a:solidFill>
                <a:latin typeface="Inria Serif"/>
                <a:ea typeface="Inria Serif"/>
                <a:cs typeface="Inria Serif"/>
                <a:sym typeface="Inria Serif"/>
              </a:defRPr>
            </a:lvl9pPr>
          </a:lstStyle>
          <a:p>
            <a:pPr indent="0" lvl="0" marL="0" rtl="0" algn="ctr">
              <a:spcBef>
                <a:spcPts val="0"/>
              </a:spcBef>
              <a:spcAft>
                <a:spcPts val="0"/>
              </a:spcAft>
              <a:buNone/>
            </a:pPr>
            <a:fld id="{00000000-1234-1234-1234-123412341234}" type="slidenum">
              <a:rPr lang="en"/>
              <a:t>‹#›</a:t>
            </a:fld>
            <a:endParaRPr/>
          </a:p>
        </p:txBody>
      </p:sp>
      <p:sp>
        <p:nvSpPr>
          <p:cNvPr id="7" name="Google Shape;7;p1"/>
          <p:cNvSpPr txBox="1"/>
          <p:nvPr>
            <p:ph type="title"/>
          </p:nvPr>
        </p:nvSpPr>
        <p:spPr>
          <a:xfrm>
            <a:off x="455700" y="823775"/>
            <a:ext cx="1623900" cy="3864000"/>
          </a:xfrm>
          <a:prstGeom prst="rect">
            <a:avLst/>
          </a:prstGeom>
          <a:noFill/>
          <a:ln>
            <a:noFill/>
          </a:ln>
        </p:spPr>
        <p:txBody>
          <a:bodyPr anchorCtr="0" anchor="t" bIns="0" lIns="0" spcFirstLastPara="1" rIns="0" wrap="square" tIns="0">
            <a:noAutofit/>
          </a:bodyPr>
          <a:lstStyle>
            <a:lvl1pPr lvl="0" rtl="0">
              <a:lnSpc>
                <a:spcPct val="90000"/>
              </a:lnSpc>
              <a:spcBef>
                <a:spcPts val="0"/>
              </a:spcBef>
              <a:spcAft>
                <a:spcPts val="0"/>
              </a:spcAft>
              <a:buClr>
                <a:schemeClr val="accent1"/>
              </a:buClr>
              <a:buSzPts val="2200"/>
              <a:buFont typeface="Playfair Display Regular"/>
              <a:buNone/>
              <a:defRPr sz="2200">
                <a:solidFill>
                  <a:schemeClr val="accent1"/>
                </a:solidFill>
                <a:latin typeface="Playfair Display Regular"/>
                <a:ea typeface="Playfair Display Regular"/>
                <a:cs typeface="Playfair Display Regular"/>
                <a:sym typeface="Playfair Display Regular"/>
              </a:defRPr>
            </a:lvl1pPr>
            <a:lvl2pPr lvl="1" rtl="0">
              <a:lnSpc>
                <a:spcPct val="90000"/>
              </a:lnSpc>
              <a:spcBef>
                <a:spcPts val="0"/>
              </a:spcBef>
              <a:spcAft>
                <a:spcPts val="0"/>
              </a:spcAft>
              <a:buClr>
                <a:schemeClr val="accent1"/>
              </a:buClr>
              <a:buSzPts val="2200"/>
              <a:buFont typeface="Playfair Display Regular"/>
              <a:buNone/>
              <a:defRPr sz="2200">
                <a:solidFill>
                  <a:schemeClr val="accent1"/>
                </a:solidFill>
                <a:latin typeface="Playfair Display Regular"/>
                <a:ea typeface="Playfair Display Regular"/>
                <a:cs typeface="Playfair Display Regular"/>
                <a:sym typeface="Playfair Display Regular"/>
              </a:defRPr>
            </a:lvl2pPr>
            <a:lvl3pPr lvl="2" rtl="0">
              <a:lnSpc>
                <a:spcPct val="90000"/>
              </a:lnSpc>
              <a:spcBef>
                <a:spcPts val="0"/>
              </a:spcBef>
              <a:spcAft>
                <a:spcPts val="0"/>
              </a:spcAft>
              <a:buClr>
                <a:schemeClr val="accent1"/>
              </a:buClr>
              <a:buSzPts val="2200"/>
              <a:buFont typeface="Playfair Display Regular"/>
              <a:buNone/>
              <a:defRPr sz="2200">
                <a:solidFill>
                  <a:schemeClr val="accent1"/>
                </a:solidFill>
                <a:latin typeface="Playfair Display Regular"/>
                <a:ea typeface="Playfair Display Regular"/>
                <a:cs typeface="Playfair Display Regular"/>
                <a:sym typeface="Playfair Display Regular"/>
              </a:defRPr>
            </a:lvl3pPr>
            <a:lvl4pPr lvl="3" rtl="0">
              <a:lnSpc>
                <a:spcPct val="90000"/>
              </a:lnSpc>
              <a:spcBef>
                <a:spcPts val="0"/>
              </a:spcBef>
              <a:spcAft>
                <a:spcPts val="0"/>
              </a:spcAft>
              <a:buClr>
                <a:schemeClr val="accent1"/>
              </a:buClr>
              <a:buSzPts val="2200"/>
              <a:buFont typeface="Playfair Display Regular"/>
              <a:buNone/>
              <a:defRPr sz="2200">
                <a:solidFill>
                  <a:schemeClr val="accent1"/>
                </a:solidFill>
                <a:latin typeface="Playfair Display Regular"/>
                <a:ea typeface="Playfair Display Regular"/>
                <a:cs typeface="Playfair Display Regular"/>
                <a:sym typeface="Playfair Display Regular"/>
              </a:defRPr>
            </a:lvl4pPr>
            <a:lvl5pPr lvl="4" rtl="0">
              <a:lnSpc>
                <a:spcPct val="90000"/>
              </a:lnSpc>
              <a:spcBef>
                <a:spcPts val="0"/>
              </a:spcBef>
              <a:spcAft>
                <a:spcPts val="0"/>
              </a:spcAft>
              <a:buClr>
                <a:schemeClr val="accent1"/>
              </a:buClr>
              <a:buSzPts val="2200"/>
              <a:buFont typeface="Playfair Display Regular"/>
              <a:buNone/>
              <a:defRPr sz="2200">
                <a:solidFill>
                  <a:schemeClr val="accent1"/>
                </a:solidFill>
                <a:latin typeface="Playfair Display Regular"/>
                <a:ea typeface="Playfair Display Regular"/>
                <a:cs typeface="Playfair Display Regular"/>
                <a:sym typeface="Playfair Display Regular"/>
              </a:defRPr>
            </a:lvl5pPr>
            <a:lvl6pPr lvl="5" rtl="0">
              <a:lnSpc>
                <a:spcPct val="90000"/>
              </a:lnSpc>
              <a:spcBef>
                <a:spcPts val="0"/>
              </a:spcBef>
              <a:spcAft>
                <a:spcPts val="0"/>
              </a:spcAft>
              <a:buClr>
                <a:schemeClr val="accent1"/>
              </a:buClr>
              <a:buSzPts val="2200"/>
              <a:buFont typeface="Playfair Display Regular"/>
              <a:buNone/>
              <a:defRPr sz="2200">
                <a:solidFill>
                  <a:schemeClr val="accent1"/>
                </a:solidFill>
                <a:latin typeface="Playfair Display Regular"/>
                <a:ea typeface="Playfair Display Regular"/>
                <a:cs typeface="Playfair Display Regular"/>
                <a:sym typeface="Playfair Display Regular"/>
              </a:defRPr>
            </a:lvl6pPr>
            <a:lvl7pPr lvl="6" rtl="0">
              <a:lnSpc>
                <a:spcPct val="90000"/>
              </a:lnSpc>
              <a:spcBef>
                <a:spcPts val="0"/>
              </a:spcBef>
              <a:spcAft>
                <a:spcPts val="0"/>
              </a:spcAft>
              <a:buClr>
                <a:schemeClr val="accent1"/>
              </a:buClr>
              <a:buSzPts val="2200"/>
              <a:buFont typeface="Playfair Display Regular"/>
              <a:buNone/>
              <a:defRPr sz="2200">
                <a:solidFill>
                  <a:schemeClr val="accent1"/>
                </a:solidFill>
                <a:latin typeface="Playfair Display Regular"/>
                <a:ea typeface="Playfair Display Regular"/>
                <a:cs typeface="Playfair Display Regular"/>
                <a:sym typeface="Playfair Display Regular"/>
              </a:defRPr>
            </a:lvl7pPr>
            <a:lvl8pPr lvl="7" rtl="0">
              <a:lnSpc>
                <a:spcPct val="90000"/>
              </a:lnSpc>
              <a:spcBef>
                <a:spcPts val="0"/>
              </a:spcBef>
              <a:spcAft>
                <a:spcPts val="0"/>
              </a:spcAft>
              <a:buClr>
                <a:schemeClr val="accent1"/>
              </a:buClr>
              <a:buSzPts val="2200"/>
              <a:buFont typeface="Playfair Display Regular"/>
              <a:buNone/>
              <a:defRPr sz="2200">
                <a:solidFill>
                  <a:schemeClr val="accent1"/>
                </a:solidFill>
                <a:latin typeface="Playfair Display Regular"/>
                <a:ea typeface="Playfair Display Regular"/>
                <a:cs typeface="Playfair Display Regular"/>
                <a:sym typeface="Playfair Display Regular"/>
              </a:defRPr>
            </a:lvl8pPr>
            <a:lvl9pPr lvl="8" rtl="0">
              <a:lnSpc>
                <a:spcPct val="90000"/>
              </a:lnSpc>
              <a:spcBef>
                <a:spcPts val="0"/>
              </a:spcBef>
              <a:spcAft>
                <a:spcPts val="0"/>
              </a:spcAft>
              <a:buClr>
                <a:schemeClr val="accent1"/>
              </a:buClr>
              <a:buSzPts val="2200"/>
              <a:buFont typeface="Playfair Display Regular"/>
              <a:buNone/>
              <a:defRPr sz="2200">
                <a:solidFill>
                  <a:schemeClr val="accent1"/>
                </a:solidFill>
                <a:latin typeface="Playfair Display Regular"/>
                <a:ea typeface="Playfair Display Regular"/>
                <a:cs typeface="Playfair Display Regular"/>
                <a:sym typeface="Playfair Display Regular"/>
              </a:defRPr>
            </a:lvl9pPr>
          </a:lstStyle>
          <a:p/>
        </p:txBody>
      </p:sp>
      <p:sp>
        <p:nvSpPr>
          <p:cNvPr id="8" name="Google Shape;8;p1"/>
          <p:cNvSpPr txBox="1"/>
          <p:nvPr>
            <p:ph idx="1" type="body"/>
          </p:nvPr>
        </p:nvSpPr>
        <p:spPr>
          <a:xfrm>
            <a:off x="2763000" y="1376700"/>
            <a:ext cx="5925300" cy="3311100"/>
          </a:xfrm>
          <a:prstGeom prst="rect">
            <a:avLst/>
          </a:prstGeom>
          <a:noFill/>
          <a:ln>
            <a:noFill/>
          </a:ln>
        </p:spPr>
        <p:txBody>
          <a:bodyPr anchorCtr="0" anchor="t" bIns="0" lIns="0" spcFirstLastPara="1" rIns="0" wrap="square" tIns="0">
            <a:noAutofit/>
          </a:bodyPr>
          <a:lstStyle>
            <a:lvl1pPr indent="-355600" lvl="0" marL="457200" rtl="0">
              <a:lnSpc>
                <a:spcPct val="115000"/>
              </a:lnSpc>
              <a:spcBef>
                <a:spcPts val="0"/>
              </a:spcBef>
              <a:spcAft>
                <a:spcPts val="0"/>
              </a:spcAft>
              <a:buClr>
                <a:schemeClr val="accent2"/>
              </a:buClr>
              <a:buSzPts val="2000"/>
              <a:buFont typeface="Inria Serif Light"/>
              <a:buChar char="▫"/>
              <a:defRPr sz="2000">
                <a:solidFill>
                  <a:schemeClr val="dk1"/>
                </a:solidFill>
                <a:latin typeface="Inria Serif Light"/>
                <a:ea typeface="Inria Serif Light"/>
                <a:cs typeface="Inria Serif Light"/>
                <a:sym typeface="Inria Serif Light"/>
              </a:defRPr>
            </a:lvl1pPr>
            <a:lvl2pPr indent="-355600" lvl="1" marL="914400" rtl="0">
              <a:lnSpc>
                <a:spcPct val="115000"/>
              </a:lnSpc>
              <a:spcBef>
                <a:spcPts val="600"/>
              </a:spcBef>
              <a:spcAft>
                <a:spcPts val="0"/>
              </a:spcAft>
              <a:buClr>
                <a:schemeClr val="accent2"/>
              </a:buClr>
              <a:buSzPts val="2000"/>
              <a:buFont typeface="Inria Serif Light"/>
              <a:buChar char="▪"/>
              <a:defRPr sz="2000">
                <a:solidFill>
                  <a:schemeClr val="dk1"/>
                </a:solidFill>
                <a:latin typeface="Inria Serif Light"/>
                <a:ea typeface="Inria Serif Light"/>
                <a:cs typeface="Inria Serif Light"/>
                <a:sym typeface="Inria Serif Light"/>
              </a:defRPr>
            </a:lvl2pPr>
            <a:lvl3pPr indent="-355600" lvl="2" marL="1371600" rtl="0">
              <a:lnSpc>
                <a:spcPct val="115000"/>
              </a:lnSpc>
              <a:spcBef>
                <a:spcPts val="600"/>
              </a:spcBef>
              <a:spcAft>
                <a:spcPts val="0"/>
              </a:spcAft>
              <a:buClr>
                <a:schemeClr val="accent2"/>
              </a:buClr>
              <a:buSzPts val="2000"/>
              <a:buFont typeface="Inria Serif Light"/>
              <a:buChar char="▫"/>
              <a:defRPr sz="2000">
                <a:solidFill>
                  <a:schemeClr val="dk1"/>
                </a:solidFill>
                <a:latin typeface="Inria Serif Light"/>
                <a:ea typeface="Inria Serif Light"/>
                <a:cs typeface="Inria Serif Light"/>
                <a:sym typeface="Inria Serif Light"/>
              </a:defRPr>
            </a:lvl3pPr>
            <a:lvl4pPr indent="-355600" lvl="3" marL="1828800" rtl="0">
              <a:lnSpc>
                <a:spcPct val="115000"/>
              </a:lnSpc>
              <a:spcBef>
                <a:spcPts val="600"/>
              </a:spcBef>
              <a:spcAft>
                <a:spcPts val="0"/>
              </a:spcAft>
              <a:buClr>
                <a:schemeClr val="dk1"/>
              </a:buClr>
              <a:buSzPts val="2000"/>
              <a:buFont typeface="Inria Serif Light"/>
              <a:buChar char="●"/>
              <a:defRPr sz="2000">
                <a:solidFill>
                  <a:schemeClr val="dk1"/>
                </a:solidFill>
                <a:latin typeface="Inria Serif Light"/>
                <a:ea typeface="Inria Serif Light"/>
                <a:cs typeface="Inria Serif Light"/>
                <a:sym typeface="Inria Serif Light"/>
              </a:defRPr>
            </a:lvl4pPr>
            <a:lvl5pPr indent="-355600" lvl="4" marL="2286000" rtl="0">
              <a:lnSpc>
                <a:spcPct val="115000"/>
              </a:lnSpc>
              <a:spcBef>
                <a:spcPts val="600"/>
              </a:spcBef>
              <a:spcAft>
                <a:spcPts val="0"/>
              </a:spcAft>
              <a:buClr>
                <a:schemeClr val="dk1"/>
              </a:buClr>
              <a:buSzPts val="2000"/>
              <a:buFont typeface="Inria Serif Light"/>
              <a:buChar char="○"/>
              <a:defRPr sz="2000">
                <a:solidFill>
                  <a:schemeClr val="dk1"/>
                </a:solidFill>
                <a:latin typeface="Inria Serif Light"/>
                <a:ea typeface="Inria Serif Light"/>
                <a:cs typeface="Inria Serif Light"/>
                <a:sym typeface="Inria Serif Light"/>
              </a:defRPr>
            </a:lvl5pPr>
            <a:lvl6pPr indent="-355600" lvl="5" marL="2743200" rtl="0">
              <a:lnSpc>
                <a:spcPct val="115000"/>
              </a:lnSpc>
              <a:spcBef>
                <a:spcPts val="600"/>
              </a:spcBef>
              <a:spcAft>
                <a:spcPts val="0"/>
              </a:spcAft>
              <a:buClr>
                <a:schemeClr val="dk1"/>
              </a:buClr>
              <a:buSzPts val="2000"/>
              <a:buFont typeface="Inria Serif Light"/>
              <a:buChar char="■"/>
              <a:defRPr sz="2000">
                <a:solidFill>
                  <a:schemeClr val="dk1"/>
                </a:solidFill>
                <a:latin typeface="Inria Serif Light"/>
                <a:ea typeface="Inria Serif Light"/>
                <a:cs typeface="Inria Serif Light"/>
                <a:sym typeface="Inria Serif Light"/>
              </a:defRPr>
            </a:lvl6pPr>
            <a:lvl7pPr indent="-355600" lvl="6" marL="3200400" rtl="0">
              <a:lnSpc>
                <a:spcPct val="115000"/>
              </a:lnSpc>
              <a:spcBef>
                <a:spcPts val="600"/>
              </a:spcBef>
              <a:spcAft>
                <a:spcPts val="0"/>
              </a:spcAft>
              <a:buClr>
                <a:schemeClr val="dk1"/>
              </a:buClr>
              <a:buSzPts val="2000"/>
              <a:buFont typeface="Inria Serif Light"/>
              <a:buChar char="●"/>
              <a:defRPr sz="2000">
                <a:solidFill>
                  <a:schemeClr val="dk1"/>
                </a:solidFill>
                <a:latin typeface="Inria Serif Light"/>
                <a:ea typeface="Inria Serif Light"/>
                <a:cs typeface="Inria Serif Light"/>
                <a:sym typeface="Inria Serif Light"/>
              </a:defRPr>
            </a:lvl7pPr>
            <a:lvl8pPr indent="-355600" lvl="7" marL="3657600" rtl="0">
              <a:lnSpc>
                <a:spcPct val="115000"/>
              </a:lnSpc>
              <a:spcBef>
                <a:spcPts val="600"/>
              </a:spcBef>
              <a:spcAft>
                <a:spcPts val="0"/>
              </a:spcAft>
              <a:buClr>
                <a:schemeClr val="dk1"/>
              </a:buClr>
              <a:buSzPts val="2000"/>
              <a:buFont typeface="Inria Serif Light"/>
              <a:buChar char="○"/>
              <a:defRPr sz="2000">
                <a:solidFill>
                  <a:schemeClr val="dk1"/>
                </a:solidFill>
                <a:latin typeface="Inria Serif Light"/>
                <a:ea typeface="Inria Serif Light"/>
                <a:cs typeface="Inria Serif Light"/>
                <a:sym typeface="Inria Serif Light"/>
              </a:defRPr>
            </a:lvl8pPr>
            <a:lvl9pPr indent="-355600" lvl="8" marL="4114800" rtl="0">
              <a:lnSpc>
                <a:spcPct val="115000"/>
              </a:lnSpc>
              <a:spcBef>
                <a:spcPts val="600"/>
              </a:spcBef>
              <a:spcAft>
                <a:spcPts val="600"/>
              </a:spcAft>
              <a:buClr>
                <a:schemeClr val="dk1"/>
              </a:buClr>
              <a:buSzPts val="2000"/>
              <a:buFont typeface="Inria Serif Light"/>
              <a:buChar char="■"/>
              <a:defRPr sz="2000">
                <a:solidFill>
                  <a:schemeClr val="dk1"/>
                </a:solidFill>
                <a:latin typeface="Inria Serif Light"/>
                <a:ea typeface="Inria Serif Light"/>
                <a:cs typeface="Inria Serif Light"/>
                <a:sym typeface="Inria Serif Light"/>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 Id="rId3" Type="http://schemas.openxmlformats.org/officeDocument/2006/relationships/hyperlink" Target="https://www.nationalpartnership.org/our-work/resources/health-care/maternity/listening-to-mothers-iii-pregnancy-and-birth-2013.pdf" TargetMode="External"/><Relationship Id="rId4" Type="http://schemas.openxmlformats.org/officeDocument/2006/relationships/hyperlink" Target="https://www.marchofdimes.org/materials/Collaborative-HE-Workgroup-Consensus-Statement.pdf" TargetMode="External"/><Relationship Id="rId10" Type="http://schemas.openxmlformats.org/officeDocument/2006/relationships/hyperlink" Target="https://worldpopulationreview.com/state-rankings/maternal-mortality-rate-by-state" TargetMode="External"/><Relationship Id="rId9" Type="http://schemas.openxmlformats.org/officeDocument/2006/relationships/hyperlink" Target="https://www.kff.org/report-section/racial-disparities-in-maternal-and-infant-health-an-overview-issue-brief/" TargetMode="External"/><Relationship Id="rId5" Type="http://schemas.openxmlformats.org/officeDocument/2006/relationships/hyperlink" Target="https://www.ncbi.nlm.nih.gov/pmc/articles/PMC7326305/#" TargetMode="External"/><Relationship Id="rId6" Type="http://schemas.openxmlformats.org/officeDocument/2006/relationships/hyperlink" Target="https://dx.doi.org/10.1007%2Fs11606-020-05996-8" TargetMode="External"/><Relationship Id="rId7" Type="http://schemas.openxmlformats.org/officeDocument/2006/relationships/hyperlink" Target="https://www.nashp.org/four-state-strategies-to-employ-doulas-to-improve-maternal-health-and-birth-outcomes-in-medicaid/#toggle-id-6" TargetMode="External"/><Relationship Id="rId8" Type="http://schemas.openxmlformats.org/officeDocument/2006/relationships/hyperlink" Target="https://www.cdc.gov/mmwr/volumes/68/wr/mm6835a3.htm?s_cid=mm6835a3_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3"/>
          <p:cNvSpPr txBox="1"/>
          <p:nvPr>
            <p:ph type="ctrTitle"/>
          </p:nvPr>
        </p:nvSpPr>
        <p:spPr>
          <a:xfrm>
            <a:off x="1706950" y="854950"/>
            <a:ext cx="6115200" cy="11598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t>Racial Disparities in Maternal Health (Louisiana)</a:t>
            </a:r>
            <a:endParaRPr/>
          </a:p>
        </p:txBody>
      </p:sp>
      <p:sp>
        <p:nvSpPr>
          <p:cNvPr id="66" name="Google Shape;66;p13"/>
          <p:cNvSpPr txBox="1"/>
          <p:nvPr/>
        </p:nvSpPr>
        <p:spPr>
          <a:xfrm>
            <a:off x="2005350" y="2698725"/>
            <a:ext cx="5133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Inria Serif Light"/>
                <a:ea typeface="Inria Serif Light"/>
                <a:cs typeface="Inria Serif Light"/>
                <a:sym typeface="Inria Serif Light"/>
              </a:rPr>
              <a:t>Rachel Song, Mara Pusic, Abby Grant, and Elizabeth Hwang</a:t>
            </a:r>
            <a:endParaRPr>
              <a:latin typeface="Inria Serif Light"/>
              <a:ea typeface="Inria Serif Light"/>
              <a:cs typeface="Inria Serif Light"/>
              <a:sym typeface="Inria Serif Light"/>
            </a:endParaRPr>
          </a:p>
        </p:txBody>
      </p:sp>
      <p:pic>
        <p:nvPicPr>
          <p:cNvPr id="67" name="Google Shape;67;p13"/>
          <p:cNvPicPr preferRelativeResize="0"/>
          <p:nvPr/>
        </p:nvPicPr>
        <p:blipFill>
          <a:blip r:embed="rId3">
            <a:alphaModFix/>
          </a:blip>
          <a:stretch>
            <a:fillRect/>
          </a:stretch>
        </p:blipFill>
        <p:spPr>
          <a:xfrm>
            <a:off x="3435610" y="3423950"/>
            <a:ext cx="2657875" cy="1388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2"/>
          <p:cNvSpPr txBox="1"/>
          <p:nvPr>
            <p:ph idx="1" type="body"/>
          </p:nvPr>
        </p:nvSpPr>
        <p:spPr>
          <a:xfrm>
            <a:off x="2763000" y="1376700"/>
            <a:ext cx="5925300" cy="3311100"/>
          </a:xfrm>
          <a:prstGeom prst="rect">
            <a:avLst/>
          </a:prstGeom>
        </p:spPr>
        <p:txBody>
          <a:bodyPr anchorCtr="0" anchor="t" bIns="0" lIns="0" spcFirstLastPara="1" rIns="0" wrap="square" tIns="0">
            <a:noAutofit/>
          </a:bodyPr>
          <a:lstStyle/>
          <a:p>
            <a:pPr indent="0" lvl="0" marL="0" rtl="0" algn="l">
              <a:spcBef>
                <a:spcPts val="0"/>
              </a:spcBef>
              <a:spcAft>
                <a:spcPts val="600"/>
              </a:spcAft>
              <a:buNone/>
            </a:pPr>
            <a:r>
              <a:rPr lang="en"/>
              <a:t>Thank you for listening to our group speak about the racial disparities among maternal women in Louisiana. </a:t>
            </a:r>
            <a:endParaRPr/>
          </a:p>
        </p:txBody>
      </p:sp>
      <p:sp>
        <p:nvSpPr>
          <p:cNvPr id="134" name="Google Shape;134;p22"/>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3"/>
          <p:cNvSpPr txBox="1"/>
          <p:nvPr>
            <p:ph type="title"/>
          </p:nvPr>
        </p:nvSpPr>
        <p:spPr>
          <a:xfrm>
            <a:off x="455700" y="924200"/>
            <a:ext cx="1623900" cy="3864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a:t>Credits</a:t>
            </a:r>
            <a:endParaRPr/>
          </a:p>
        </p:txBody>
      </p:sp>
      <p:sp>
        <p:nvSpPr>
          <p:cNvPr id="140" name="Google Shape;140;p23"/>
          <p:cNvSpPr txBox="1"/>
          <p:nvPr>
            <p:ph idx="2" type="body"/>
          </p:nvPr>
        </p:nvSpPr>
        <p:spPr>
          <a:xfrm>
            <a:off x="5934401" y="1376725"/>
            <a:ext cx="2754000" cy="3311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1600"/>
              <a:t>SFD Board</a:t>
            </a:r>
            <a:endParaRPr sz="1600"/>
          </a:p>
          <a:p>
            <a:pPr indent="0" lvl="0" marL="0" rtl="0" algn="l">
              <a:lnSpc>
                <a:spcPct val="115000"/>
              </a:lnSpc>
              <a:spcBef>
                <a:spcPts val="600"/>
              </a:spcBef>
              <a:spcAft>
                <a:spcPts val="0"/>
              </a:spcAft>
              <a:buNone/>
            </a:pPr>
            <a:r>
              <a:rPr lang="en" sz="1600">
                <a:latin typeface="Inria Serif"/>
                <a:ea typeface="Inria Serif"/>
                <a:cs typeface="Inria Serif"/>
                <a:sym typeface="Inria Serif"/>
              </a:rPr>
              <a:t>A special thanks to the Students for Democracy for giving us the opportunity to research &amp; create out own policy briefs!</a:t>
            </a:r>
            <a:endParaRPr sz="1600">
              <a:latin typeface="Inria Serif"/>
              <a:ea typeface="Inria Serif"/>
              <a:cs typeface="Inria Serif"/>
              <a:sym typeface="Inria Serif"/>
            </a:endParaRPr>
          </a:p>
          <a:p>
            <a:pPr indent="0" lvl="0" marL="0" rtl="0" algn="l">
              <a:spcBef>
                <a:spcPts val="600"/>
              </a:spcBef>
              <a:spcAft>
                <a:spcPts val="0"/>
              </a:spcAft>
              <a:buNone/>
            </a:pPr>
            <a:r>
              <a:t/>
            </a:r>
            <a:endParaRPr sz="1200"/>
          </a:p>
          <a:p>
            <a:pPr indent="0" lvl="0" marL="0" rtl="0" algn="l">
              <a:spcBef>
                <a:spcPts val="600"/>
              </a:spcBef>
              <a:spcAft>
                <a:spcPts val="600"/>
              </a:spcAft>
              <a:buClr>
                <a:schemeClr val="dk1"/>
              </a:buClr>
              <a:buSzPts val="1100"/>
              <a:buFont typeface="Arial"/>
              <a:buNone/>
            </a:pPr>
            <a:r>
              <a:t/>
            </a:r>
            <a:endParaRPr b="1" sz="1200"/>
          </a:p>
        </p:txBody>
      </p:sp>
      <p:sp>
        <p:nvSpPr>
          <p:cNvPr id="141" name="Google Shape;141;p23"/>
          <p:cNvSpPr txBox="1"/>
          <p:nvPr>
            <p:ph idx="1" type="body"/>
          </p:nvPr>
        </p:nvSpPr>
        <p:spPr>
          <a:xfrm>
            <a:off x="2794425" y="1376725"/>
            <a:ext cx="2754000" cy="3311100"/>
          </a:xfrm>
          <a:prstGeom prst="rect">
            <a:avLst/>
          </a:prstGeom>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b="1" lang="en" sz="1600"/>
              <a:t>Beth Wellday</a:t>
            </a:r>
            <a:endParaRPr sz="1600"/>
          </a:p>
          <a:p>
            <a:pPr indent="0" lvl="0" marL="0" rtl="0" algn="l">
              <a:lnSpc>
                <a:spcPct val="115000"/>
              </a:lnSpc>
              <a:spcBef>
                <a:spcPts val="1000"/>
              </a:spcBef>
              <a:spcAft>
                <a:spcPts val="0"/>
              </a:spcAft>
              <a:buNone/>
            </a:pPr>
            <a:r>
              <a:rPr lang="en" sz="1600">
                <a:latin typeface="Inria Serif"/>
                <a:ea typeface="Inria Serif"/>
                <a:cs typeface="Inria Serif"/>
                <a:sym typeface="Inria Serif"/>
              </a:rPr>
              <a:t>We would like to thank Beth Wellday from the March of Dimes  for her advice and insight on disparities in maternal health.</a:t>
            </a:r>
            <a:endParaRPr sz="1600">
              <a:latin typeface="Inria Serif"/>
              <a:ea typeface="Inria Serif"/>
              <a:cs typeface="Inria Serif"/>
              <a:sym typeface="Inria Serif"/>
            </a:endParaRPr>
          </a:p>
          <a:p>
            <a:pPr indent="0" lvl="0" marL="0" rtl="0" algn="l">
              <a:spcBef>
                <a:spcPts val="0"/>
              </a:spcBef>
              <a:spcAft>
                <a:spcPts val="600"/>
              </a:spcAft>
              <a:buClr>
                <a:schemeClr val="dk1"/>
              </a:buClr>
              <a:buSzPts val="1100"/>
              <a:buFont typeface="Arial"/>
              <a:buNone/>
            </a:pPr>
            <a:r>
              <a:t/>
            </a:r>
            <a:endParaRPr sz="1200"/>
          </a:p>
        </p:txBody>
      </p:sp>
      <p:sp>
        <p:nvSpPr>
          <p:cNvPr id="142" name="Google Shape;142;p23"/>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4"/>
          <p:cNvSpPr txBox="1"/>
          <p:nvPr>
            <p:ph idx="4294967295" type="ctrTitle"/>
          </p:nvPr>
        </p:nvSpPr>
        <p:spPr>
          <a:xfrm>
            <a:off x="855300" y="521100"/>
            <a:ext cx="7433400" cy="8949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sz="3000"/>
              <a:t>References</a:t>
            </a:r>
            <a:endParaRPr sz="3000"/>
          </a:p>
        </p:txBody>
      </p:sp>
      <p:sp>
        <p:nvSpPr>
          <p:cNvPr id="148" name="Google Shape;148;p24"/>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fld id="{00000000-1234-1234-1234-123412341234}" type="slidenum">
              <a:rPr lang="en"/>
              <a:t>‹#›</a:t>
            </a:fld>
            <a:endParaRPr/>
          </a:p>
        </p:txBody>
      </p:sp>
      <p:sp>
        <p:nvSpPr>
          <p:cNvPr id="149" name="Google Shape;149;p24"/>
          <p:cNvSpPr txBox="1"/>
          <p:nvPr/>
        </p:nvSpPr>
        <p:spPr>
          <a:xfrm>
            <a:off x="635975" y="993000"/>
            <a:ext cx="7866000" cy="3740400"/>
          </a:xfrm>
          <a:prstGeom prst="rect">
            <a:avLst/>
          </a:prstGeom>
          <a:noFill/>
          <a:ln>
            <a:noFill/>
          </a:ln>
        </p:spPr>
        <p:txBody>
          <a:bodyPr anchorCtr="0" anchor="t" bIns="91425" lIns="91425" spcFirstLastPara="1" rIns="91425" wrap="square" tIns="91425">
            <a:spAutoFit/>
          </a:bodyPr>
          <a:lstStyle/>
          <a:p>
            <a:pPr indent="-285750" lvl="0" marL="457200" rtl="0" algn="l">
              <a:lnSpc>
                <a:spcPct val="100000"/>
              </a:lnSpc>
              <a:spcBef>
                <a:spcPts val="0"/>
              </a:spcBef>
              <a:spcAft>
                <a:spcPts val="0"/>
              </a:spcAft>
              <a:buClr>
                <a:schemeClr val="dk1"/>
              </a:buClr>
              <a:buSzPts val="900"/>
              <a:buFont typeface="Inria Serif"/>
              <a:buChar char="●"/>
            </a:pPr>
            <a:r>
              <a:rPr lang="en" sz="900">
                <a:solidFill>
                  <a:schemeClr val="dk1"/>
                </a:solidFill>
                <a:latin typeface="Inria Serif"/>
                <a:ea typeface="Inria Serif"/>
                <a:cs typeface="Inria Serif"/>
                <a:sym typeface="Inria Serif"/>
              </a:rPr>
              <a:t>Declercq, E.R, et al. (2013, May). “Listening to Mothers III: Pregnancy and Birth.” Childbirth Connection. Retrieved March 24, 2021, from </a:t>
            </a:r>
            <a:r>
              <a:rPr lang="en" sz="900" u="sng">
                <a:solidFill>
                  <a:schemeClr val="dk1"/>
                </a:solidFill>
                <a:latin typeface="Inria Serif"/>
                <a:ea typeface="Inria Serif"/>
                <a:cs typeface="Inria Serif"/>
                <a:sym typeface="Inria Serif"/>
                <a:hlinkClick r:id="rId3">
                  <a:extLst>
                    <a:ext uri="{A12FA001-AC4F-418D-AE19-62706E023703}">
                      <ahyp:hlinkClr val="tx"/>
                    </a:ext>
                  </a:extLst>
                </a:hlinkClick>
              </a:rPr>
              <a:t>https://www.nationalpartnership.org/our-work/resources/health-care/maternity/listening-to-mothers-iii-pregnancy-and-birth-2013.pdf</a:t>
            </a:r>
            <a:endParaRPr sz="900">
              <a:solidFill>
                <a:schemeClr val="dk1"/>
              </a:solidFill>
              <a:latin typeface="Inria Serif"/>
              <a:ea typeface="Inria Serif"/>
              <a:cs typeface="Inria Serif"/>
              <a:sym typeface="Inria Serif"/>
            </a:endParaRPr>
          </a:p>
          <a:p>
            <a:pPr indent="-285750" lvl="0" marL="457200" rtl="0" algn="l">
              <a:lnSpc>
                <a:spcPct val="100000"/>
              </a:lnSpc>
              <a:spcBef>
                <a:spcPts val="0"/>
              </a:spcBef>
              <a:spcAft>
                <a:spcPts val="0"/>
              </a:spcAft>
              <a:buClr>
                <a:schemeClr val="dk1"/>
              </a:buClr>
              <a:buSzPts val="900"/>
              <a:buFont typeface="Inria Serif"/>
              <a:buChar char="●"/>
            </a:pPr>
            <a:r>
              <a:rPr lang="en" sz="900">
                <a:solidFill>
                  <a:schemeClr val="dk1"/>
                </a:solidFill>
                <a:latin typeface="Inria Serif"/>
                <a:ea typeface="Inria Serif"/>
                <a:cs typeface="Inria Serif"/>
                <a:sym typeface="Inria Serif"/>
              </a:rPr>
              <a:t>Gruber, Kenneth J et al. “Impact of doulas on healthy birth outcomes.” </a:t>
            </a:r>
            <a:r>
              <a:rPr i="1" lang="en" sz="900">
                <a:solidFill>
                  <a:schemeClr val="dk1"/>
                </a:solidFill>
                <a:latin typeface="Inria Serif"/>
                <a:ea typeface="Inria Serif"/>
                <a:cs typeface="Inria Serif"/>
                <a:sym typeface="Inria Serif"/>
              </a:rPr>
              <a:t>The Journal of perinatal education</a:t>
            </a:r>
            <a:r>
              <a:rPr lang="en" sz="900">
                <a:solidFill>
                  <a:schemeClr val="dk1"/>
                </a:solidFill>
                <a:latin typeface="Inria Serif"/>
                <a:ea typeface="Inria Serif"/>
                <a:cs typeface="Inria Serif"/>
                <a:sym typeface="Inria Serif"/>
              </a:rPr>
              <a:t> vol. 22,1 (2013): 49-58. doi:10.1891/1058-1243.22.1.49</a:t>
            </a:r>
            <a:endParaRPr sz="900">
              <a:solidFill>
                <a:schemeClr val="dk1"/>
              </a:solidFill>
              <a:latin typeface="Inria Serif"/>
              <a:ea typeface="Inria Serif"/>
              <a:cs typeface="Inria Serif"/>
              <a:sym typeface="Inria Serif"/>
            </a:endParaRPr>
          </a:p>
          <a:p>
            <a:pPr indent="-285750" lvl="0" marL="457200" rtl="0" algn="l">
              <a:lnSpc>
                <a:spcPct val="100000"/>
              </a:lnSpc>
              <a:spcBef>
                <a:spcPts val="0"/>
              </a:spcBef>
              <a:spcAft>
                <a:spcPts val="0"/>
              </a:spcAft>
              <a:buClr>
                <a:schemeClr val="dk1"/>
              </a:buClr>
              <a:buSzPts val="900"/>
              <a:buFont typeface="Inria Serif"/>
              <a:buChar char="●"/>
            </a:pPr>
            <a:r>
              <a:rPr lang="en" sz="900">
                <a:solidFill>
                  <a:schemeClr val="dk1"/>
                </a:solidFill>
                <a:latin typeface="Inria Serif"/>
                <a:ea typeface="Inria Serif"/>
                <a:cs typeface="Inria Serif"/>
                <a:sym typeface="Inria Serif"/>
              </a:rPr>
              <a:t>Jackson, F. (2018, October 18). Consensus Statement. Retrieved from </a:t>
            </a:r>
            <a:r>
              <a:rPr lang="en" sz="900" u="sng">
                <a:solidFill>
                  <a:schemeClr val="dk1"/>
                </a:solidFill>
                <a:latin typeface="Inria Serif"/>
                <a:ea typeface="Inria Serif"/>
                <a:cs typeface="Inria Serif"/>
                <a:sym typeface="Inria Serif"/>
                <a:hlinkClick r:id="rId4">
                  <a:extLst>
                    <a:ext uri="{A12FA001-AC4F-418D-AE19-62706E023703}">
                      <ahyp:hlinkClr val="tx"/>
                    </a:ext>
                  </a:extLst>
                </a:hlinkClick>
              </a:rPr>
              <a:t>https://www.marchofdimes.org/materials/Collaborative-HE-Workgroup-Consensus-Statement.pdf</a:t>
            </a:r>
            <a:endParaRPr sz="900">
              <a:solidFill>
                <a:schemeClr val="dk1"/>
              </a:solidFill>
              <a:latin typeface="Inria Serif"/>
              <a:ea typeface="Inria Serif"/>
              <a:cs typeface="Inria Serif"/>
              <a:sym typeface="Inria Serif"/>
            </a:endParaRPr>
          </a:p>
          <a:p>
            <a:pPr indent="-285750" lvl="0" marL="457200" rtl="0" algn="l">
              <a:lnSpc>
                <a:spcPct val="100000"/>
              </a:lnSpc>
              <a:spcBef>
                <a:spcPts val="0"/>
              </a:spcBef>
              <a:spcAft>
                <a:spcPts val="0"/>
              </a:spcAft>
              <a:buClr>
                <a:schemeClr val="dk1"/>
              </a:buClr>
              <a:buSzPts val="900"/>
              <a:buFont typeface="Inria Serif"/>
              <a:buChar char="●"/>
            </a:pPr>
            <a:r>
              <a:rPr lang="en" sz="900">
                <a:solidFill>
                  <a:schemeClr val="dk1"/>
                </a:solidFill>
                <a:latin typeface="Inria Serif"/>
                <a:ea typeface="Inria Serif"/>
                <a:cs typeface="Inria Serif"/>
                <a:sym typeface="Inria Serif"/>
              </a:rPr>
              <a:t>Jean-Francois, Beda, et al. “The Potential for Health Information Technology Tools to Reduce Racial Disparities in Maternal Morbidity and Mortality.” Journal of Women’s Health (Larchmont, N.Y. 2002), vol. 30, no. 2, Mary Ann Liebert, Inc., publishers, 2021, pp. 274–79, doi:10.1089/jwh.2020.8889.</a:t>
            </a:r>
            <a:endParaRPr sz="900">
              <a:solidFill>
                <a:schemeClr val="dk1"/>
              </a:solidFill>
              <a:latin typeface="Inria Serif"/>
              <a:ea typeface="Inria Serif"/>
              <a:cs typeface="Inria Serif"/>
              <a:sym typeface="Inria Serif"/>
            </a:endParaRPr>
          </a:p>
          <a:p>
            <a:pPr indent="-285750" lvl="0" marL="457200" rtl="0" algn="l">
              <a:lnSpc>
                <a:spcPct val="100000"/>
              </a:lnSpc>
              <a:spcBef>
                <a:spcPts val="0"/>
              </a:spcBef>
              <a:spcAft>
                <a:spcPts val="0"/>
              </a:spcAft>
              <a:buClr>
                <a:schemeClr val="dk1"/>
              </a:buClr>
              <a:buSzPts val="900"/>
              <a:buFont typeface="Inria Serif"/>
              <a:buChar char="●"/>
            </a:pPr>
            <a:r>
              <a:rPr lang="en" sz="900" u="sng">
                <a:solidFill>
                  <a:schemeClr val="dk1"/>
                </a:solidFill>
                <a:latin typeface="Inria Serif"/>
                <a:ea typeface="Inria Serif"/>
                <a:cs typeface="Inria Serif"/>
                <a:sym typeface="Inria Serif"/>
                <a:hlinkClick r:id="rId5">
                  <a:extLst>
                    <a:ext uri="{A12FA001-AC4F-418D-AE19-62706E023703}">
                      <ahyp:hlinkClr val="tx"/>
                    </a:ext>
                  </a:extLst>
                </a:hlinkClick>
              </a:rPr>
              <a:t>J Gen Intern Med.</a:t>
            </a:r>
            <a:r>
              <a:rPr lang="en" sz="900">
                <a:solidFill>
                  <a:schemeClr val="dk1"/>
                </a:solidFill>
                <a:latin typeface="Inria Serif"/>
                <a:ea typeface="Inria Serif"/>
                <a:cs typeface="Inria Serif"/>
                <a:sym typeface="Inria Serif"/>
              </a:rPr>
              <a:t> 2020 Sep; 35(9): 2807–2809.</a:t>
            </a:r>
            <a:endParaRPr sz="900">
              <a:solidFill>
                <a:schemeClr val="dk1"/>
              </a:solidFill>
              <a:latin typeface="Inria Serif"/>
              <a:ea typeface="Inria Serif"/>
              <a:cs typeface="Inria Serif"/>
              <a:sym typeface="Inria Serif"/>
            </a:endParaRPr>
          </a:p>
          <a:p>
            <a:pPr indent="-285750" lvl="1" marL="914400" rtl="0" algn="l">
              <a:lnSpc>
                <a:spcPct val="100000"/>
              </a:lnSpc>
              <a:spcBef>
                <a:spcPts val="0"/>
              </a:spcBef>
              <a:spcAft>
                <a:spcPts val="0"/>
              </a:spcAft>
              <a:buClr>
                <a:schemeClr val="dk1"/>
              </a:buClr>
              <a:buSzPts val="900"/>
              <a:buFont typeface="Inria Serif"/>
              <a:buChar char="○"/>
            </a:pPr>
            <a:r>
              <a:rPr lang="en" sz="900">
                <a:solidFill>
                  <a:schemeClr val="dk1"/>
                </a:solidFill>
                <a:latin typeface="Inria Serif"/>
                <a:ea typeface="Inria Serif"/>
                <a:cs typeface="Inria Serif"/>
                <a:sym typeface="Inria Serif"/>
              </a:rPr>
              <a:t>Published online 2020 Jun 30. doi: </a:t>
            </a:r>
            <a:r>
              <a:rPr lang="en" sz="900" u="sng">
                <a:solidFill>
                  <a:schemeClr val="dk1"/>
                </a:solidFill>
                <a:latin typeface="Inria Serif"/>
                <a:ea typeface="Inria Serif"/>
                <a:cs typeface="Inria Serif"/>
                <a:sym typeface="Inria Serif"/>
                <a:hlinkClick r:id="rId6">
                  <a:extLst>
                    <a:ext uri="{A12FA001-AC4F-418D-AE19-62706E023703}">
                      <ahyp:hlinkClr val="tx"/>
                    </a:ext>
                  </a:extLst>
                </a:hlinkClick>
              </a:rPr>
              <a:t>10.1007/s11606-020-05996-8</a:t>
            </a:r>
            <a:endParaRPr sz="900">
              <a:solidFill>
                <a:schemeClr val="dk1"/>
              </a:solidFill>
              <a:latin typeface="Inria Serif"/>
              <a:ea typeface="Inria Serif"/>
              <a:cs typeface="Inria Serif"/>
              <a:sym typeface="Inria Serif"/>
            </a:endParaRPr>
          </a:p>
          <a:p>
            <a:pPr indent="-285750" lvl="0" marL="457200" rtl="0" algn="l">
              <a:lnSpc>
                <a:spcPct val="100000"/>
              </a:lnSpc>
              <a:spcBef>
                <a:spcPts val="0"/>
              </a:spcBef>
              <a:spcAft>
                <a:spcPts val="0"/>
              </a:spcAft>
              <a:buClr>
                <a:schemeClr val="dk1"/>
              </a:buClr>
              <a:buSzPts val="900"/>
              <a:buFont typeface="Inria Serif"/>
              <a:buChar char="●"/>
            </a:pPr>
            <a:r>
              <a:rPr lang="en" sz="900">
                <a:solidFill>
                  <a:schemeClr val="dk1"/>
                </a:solidFill>
                <a:latin typeface="Inria Serif"/>
                <a:ea typeface="Inria Serif"/>
                <a:cs typeface="Inria Serif"/>
                <a:sym typeface="Inria Serif"/>
              </a:rPr>
              <a:t>Platt, Taylor et al. (2020, July) “Four State Strategies to Employ Doulas to Improve Maternal Health and Birth Outcomes in Medicaid.” National Academy for State Health Policy. Retrieved March 24th, from </a:t>
            </a:r>
            <a:r>
              <a:rPr lang="en" sz="900" u="sng">
                <a:solidFill>
                  <a:schemeClr val="dk1"/>
                </a:solidFill>
                <a:latin typeface="Inria Serif"/>
                <a:ea typeface="Inria Serif"/>
                <a:cs typeface="Inria Serif"/>
                <a:sym typeface="Inria Serif"/>
                <a:hlinkClick r:id="rId7">
                  <a:extLst>
                    <a:ext uri="{A12FA001-AC4F-418D-AE19-62706E023703}">
                      <ahyp:hlinkClr val="tx"/>
                    </a:ext>
                  </a:extLst>
                </a:hlinkClick>
              </a:rPr>
              <a:t>https://www.nashp.org/four-state-strategies-to-employ-doulas-to-improve-maternal-health-and-birth-outcomes-in-medicaid/#toggle-id-6</a:t>
            </a:r>
            <a:endParaRPr sz="900">
              <a:solidFill>
                <a:schemeClr val="dk1"/>
              </a:solidFill>
              <a:latin typeface="Inria Serif"/>
              <a:ea typeface="Inria Serif"/>
              <a:cs typeface="Inria Serif"/>
              <a:sym typeface="Inria Serif"/>
            </a:endParaRPr>
          </a:p>
          <a:p>
            <a:pPr indent="-285750" lvl="0" marL="457200" rtl="0" algn="l">
              <a:lnSpc>
                <a:spcPct val="100000"/>
              </a:lnSpc>
              <a:spcBef>
                <a:spcPts val="0"/>
              </a:spcBef>
              <a:spcAft>
                <a:spcPts val="0"/>
              </a:spcAft>
              <a:buClr>
                <a:schemeClr val="dk1"/>
              </a:buClr>
              <a:buSzPts val="900"/>
              <a:buFont typeface="Inria Serif"/>
              <a:buChar char="●"/>
            </a:pPr>
            <a:r>
              <a:rPr lang="en" sz="900">
                <a:solidFill>
                  <a:schemeClr val="dk1"/>
                </a:solidFill>
                <a:latin typeface="Inria Serif"/>
                <a:ea typeface="Inria Serif"/>
                <a:cs typeface="Inria Serif"/>
                <a:sym typeface="Inria Serif"/>
              </a:rPr>
              <a:t>Petersen, E. E., Davis, N. L., Goodman, D., Cox, S., Syverson, C., Seed, K., . . . Barfield, W. (2019, September 05). Racial/Ethnic disparities In PREGNANCY-RELATED deaths - United States, 2007–2016. Retrieved March 03, 2021, from </a:t>
            </a:r>
            <a:r>
              <a:rPr lang="en" sz="900" u="sng">
                <a:solidFill>
                  <a:schemeClr val="dk1"/>
                </a:solidFill>
                <a:latin typeface="Inria Serif"/>
                <a:ea typeface="Inria Serif"/>
                <a:cs typeface="Inria Serif"/>
                <a:sym typeface="Inria Serif"/>
                <a:hlinkClick r:id="rId8">
                  <a:extLst>
                    <a:ext uri="{A12FA001-AC4F-418D-AE19-62706E023703}">
                      <ahyp:hlinkClr val="tx"/>
                    </a:ext>
                  </a:extLst>
                </a:hlinkClick>
              </a:rPr>
              <a:t>https://www.cdc.gov/mmwr/volumes/68/wr/mm6835a3.htm?s_cid=mm6835a3_w</a:t>
            </a:r>
            <a:endParaRPr sz="900">
              <a:solidFill>
                <a:schemeClr val="dk1"/>
              </a:solidFill>
              <a:latin typeface="Inria Serif"/>
              <a:ea typeface="Inria Serif"/>
              <a:cs typeface="Inria Serif"/>
              <a:sym typeface="Inria Serif"/>
            </a:endParaRPr>
          </a:p>
          <a:p>
            <a:pPr indent="-285750" lvl="0" marL="457200" rtl="0" algn="l">
              <a:lnSpc>
                <a:spcPct val="100000"/>
              </a:lnSpc>
              <a:spcBef>
                <a:spcPts val="0"/>
              </a:spcBef>
              <a:spcAft>
                <a:spcPts val="0"/>
              </a:spcAft>
              <a:buClr>
                <a:schemeClr val="dk1"/>
              </a:buClr>
              <a:buSzPts val="900"/>
              <a:buFont typeface="Inria Serif"/>
              <a:buChar char="●"/>
            </a:pPr>
            <a:r>
              <a:rPr lang="en" sz="900">
                <a:solidFill>
                  <a:schemeClr val="dk1"/>
                </a:solidFill>
                <a:latin typeface="Inria Serif"/>
                <a:ea typeface="Inria Serif"/>
                <a:cs typeface="Inria Serif"/>
                <a:sym typeface="Inria Serif"/>
              </a:rPr>
              <a:t>Pham, O., Artiga, S., Orgera, K., &amp; Ranji, U. (2020, November 10). Racial disparities in maternal and infant health: An overview - issue brief. Retrieved March 03, 2021, from </a:t>
            </a:r>
            <a:r>
              <a:rPr lang="en" sz="900" u="sng">
                <a:solidFill>
                  <a:schemeClr val="dk1"/>
                </a:solidFill>
                <a:latin typeface="Inria Serif"/>
                <a:ea typeface="Inria Serif"/>
                <a:cs typeface="Inria Serif"/>
                <a:sym typeface="Inria Serif"/>
                <a:hlinkClick r:id="rId9">
                  <a:extLst>
                    <a:ext uri="{A12FA001-AC4F-418D-AE19-62706E023703}">
                      <ahyp:hlinkClr val="tx"/>
                    </a:ext>
                  </a:extLst>
                </a:hlinkClick>
              </a:rPr>
              <a:t>https://www.kff.org/report-section/racial-disparities-in-maternal-and-infant-health-an-overview-issue-brief/</a:t>
            </a:r>
            <a:endParaRPr sz="900">
              <a:solidFill>
                <a:schemeClr val="dk1"/>
              </a:solidFill>
              <a:latin typeface="Inria Serif"/>
              <a:ea typeface="Inria Serif"/>
              <a:cs typeface="Inria Serif"/>
              <a:sym typeface="Inria Serif"/>
            </a:endParaRPr>
          </a:p>
          <a:p>
            <a:pPr indent="-285750" lvl="0" marL="457200" rtl="0" algn="l">
              <a:lnSpc>
                <a:spcPct val="100000"/>
              </a:lnSpc>
              <a:spcBef>
                <a:spcPts val="0"/>
              </a:spcBef>
              <a:spcAft>
                <a:spcPts val="0"/>
              </a:spcAft>
              <a:buClr>
                <a:schemeClr val="dk1"/>
              </a:buClr>
              <a:buSzPts val="900"/>
              <a:buFont typeface="Inria Serif"/>
              <a:buChar char="●"/>
            </a:pPr>
            <a:r>
              <a:rPr lang="en" sz="900">
                <a:solidFill>
                  <a:schemeClr val="dk1"/>
                </a:solidFill>
                <a:latin typeface="Inria Serif"/>
                <a:ea typeface="Inria Serif"/>
                <a:cs typeface="Inria Serif"/>
                <a:sym typeface="Inria Serif"/>
              </a:rPr>
              <a:t>Maternal mortality rate by State 2021. (n.d.). Retrieved March 03, 2021, from </a:t>
            </a:r>
            <a:r>
              <a:rPr lang="en" sz="900" u="sng">
                <a:solidFill>
                  <a:schemeClr val="dk1"/>
                </a:solidFill>
                <a:latin typeface="Inria Serif"/>
                <a:ea typeface="Inria Serif"/>
                <a:cs typeface="Inria Serif"/>
                <a:sym typeface="Inria Serif"/>
                <a:hlinkClick r:id="rId10">
                  <a:extLst>
                    <a:ext uri="{A12FA001-AC4F-418D-AE19-62706E023703}">
                      <ahyp:hlinkClr val="tx"/>
                    </a:ext>
                  </a:extLst>
                </a:hlinkClick>
              </a:rPr>
              <a:t>https://worldpopulationreview.com/state-rankings/maternal-mortality-rate-by-state</a:t>
            </a:r>
            <a:endParaRPr sz="900">
              <a:solidFill>
                <a:schemeClr val="dk1"/>
              </a:solidFill>
              <a:latin typeface="Inria Serif"/>
              <a:ea typeface="Inria Serif"/>
              <a:cs typeface="Inria Serif"/>
              <a:sym typeface="Inria Serif"/>
            </a:endParaRPr>
          </a:p>
          <a:p>
            <a:pPr indent="0" lvl="0" marL="0" rtl="0" algn="l">
              <a:spcBef>
                <a:spcPts val="1200"/>
              </a:spcBef>
              <a:spcAft>
                <a:spcPts val="0"/>
              </a:spcAft>
              <a:buNone/>
            </a:pPr>
            <a:r>
              <a:t/>
            </a:r>
            <a:endParaRPr>
              <a:latin typeface="Inria Serif Light"/>
              <a:ea typeface="Inria Serif Light"/>
              <a:cs typeface="Inria Serif Light"/>
              <a:sym typeface="Inria Serif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nvSpPr>
        <p:spPr>
          <a:xfrm>
            <a:off x="6340775" y="1317875"/>
            <a:ext cx="1491300" cy="2515200"/>
          </a:xfrm>
          <a:prstGeom prst="rect">
            <a:avLst/>
          </a:prstGeom>
          <a:noFill/>
          <a:ln>
            <a:noFill/>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rPr b="1" lang="en" sz="9600">
                <a:solidFill>
                  <a:schemeClr val="lt1"/>
                </a:solidFill>
                <a:latin typeface="Inria Serif"/>
                <a:ea typeface="Inria Serif"/>
                <a:cs typeface="Inria Serif"/>
                <a:sym typeface="Inria Serif"/>
              </a:rPr>
              <a:t>1</a:t>
            </a:r>
            <a:endParaRPr b="1" sz="9600">
              <a:solidFill>
                <a:schemeClr val="lt1"/>
              </a:solidFill>
              <a:latin typeface="Inria Serif"/>
              <a:ea typeface="Inria Serif"/>
              <a:cs typeface="Inria Serif"/>
              <a:sym typeface="Inria Serif"/>
            </a:endParaRPr>
          </a:p>
        </p:txBody>
      </p:sp>
      <p:sp>
        <p:nvSpPr>
          <p:cNvPr id="73" name="Google Shape;73;p14"/>
          <p:cNvSpPr txBox="1"/>
          <p:nvPr>
            <p:ph type="ctrTitle"/>
          </p:nvPr>
        </p:nvSpPr>
        <p:spPr>
          <a:xfrm>
            <a:off x="702900" y="1233658"/>
            <a:ext cx="4746000" cy="11598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Background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500325" y="946500"/>
            <a:ext cx="1623900" cy="3864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a:t>Why Louisiana?</a:t>
            </a:r>
            <a:endParaRPr/>
          </a:p>
        </p:txBody>
      </p:sp>
      <p:sp>
        <p:nvSpPr>
          <p:cNvPr id="79" name="Google Shape;79;p15"/>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fld id="{00000000-1234-1234-1234-123412341234}" type="slidenum">
              <a:rPr lang="en"/>
              <a:t>‹#›</a:t>
            </a:fld>
            <a:endParaRPr/>
          </a:p>
        </p:txBody>
      </p:sp>
      <p:sp>
        <p:nvSpPr>
          <p:cNvPr id="80" name="Google Shape;80;p15"/>
          <p:cNvSpPr txBox="1"/>
          <p:nvPr/>
        </p:nvSpPr>
        <p:spPr>
          <a:xfrm>
            <a:off x="2421125" y="839350"/>
            <a:ext cx="6582900" cy="4248300"/>
          </a:xfrm>
          <a:prstGeom prst="rect">
            <a:avLst/>
          </a:prstGeom>
          <a:noFill/>
          <a:ln>
            <a:noFill/>
          </a:ln>
        </p:spPr>
        <p:txBody>
          <a:bodyPr anchorCtr="0" anchor="t" bIns="91425" lIns="91425" spcFirstLastPara="1" rIns="91425" wrap="square" tIns="91425">
            <a:spAutoFit/>
          </a:bodyPr>
          <a:lstStyle/>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Among all the developed nations, the United States has the highest maternal mortality rate → between 2007 and 2016, The CDC found that there were 6,765 pregnancy-related deaths, with a clear presence of racial and ethnic disparities. </a:t>
            </a:r>
            <a:endParaRPr sz="1200">
              <a:solidFill>
                <a:schemeClr val="dk1"/>
              </a:solidFill>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Black women are four times more likely to die as a result of pregnancy than white mothers with Black mothers making up 40% of pregnancy deaths. </a:t>
            </a:r>
            <a:endParaRPr sz="1200">
              <a:solidFill>
                <a:schemeClr val="dk1"/>
              </a:solidFill>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Women of color are also more susceptible to infections, preterm labor, and other pregnancy-related complications than their white counterparts</a:t>
            </a:r>
            <a:endParaRPr sz="1200">
              <a:solidFill>
                <a:schemeClr val="dk1"/>
              </a:solidFill>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Louisiana has the highest maternal mortality rate in the nation. </a:t>
            </a:r>
            <a:endParaRPr sz="1200">
              <a:solidFill>
                <a:schemeClr val="dk1"/>
              </a:solidFill>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Some factors that reinforce these racial disparities are medical negligence; such as incorrect or delayed diagnosis and treatment or failure to adhere to clinical guidelines, and bias or prejudice; such as poor communication skills or hostile treatment. </a:t>
            </a:r>
            <a:endParaRPr sz="1200">
              <a:solidFill>
                <a:schemeClr val="dk1"/>
              </a:solidFill>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The social determinants of health (economic stability, education, the healthcare system)  </a:t>
            </a:r>
            <a:r>
              <a:rPr lang="en" sz="1200">
                <a:solidFill>
                  <a:schemeClr val="dk1"/>
                </a:solidFill>
                <a:latin typeface="Inria Serif"/>
                <a:ea typeface="Inria Serif"/>
                <a:cs typeface="Inria Serif"/>
                <a:sym typeface="Inria Serif"/>
              </a:rPr>
              <a:t>are responsible for birth inequities for infants and maternal mortality rates for minority women in the state of Louisiana</a:t>
            </a:r>
            <a:r>
              <a:rPr lang="en" sz="1200">
                <a:solidFill>
                  <a:schemeClr val="dk1"/>
                </a:solidFill>
                <a:latin typeface="Inria Serif"/>
                <a:ea typeface="Inria Serif"/>
                <a:cs typeface="Inria Serif"/>
                <a:sym typeface="Inria Serif"/>
              </a:rPr>
              <a:t>.</a:t>
            </a:r>
            <a:endParaRPr sz="1200">
              <a:solidFill>
                <a:schemeClr val="dk1"/>
              </a:solidFill>
              <a:latin typeface="Inria Serif Light"/>
              <a:ea typeface="Inria Serif Light"/>
              <a:cs typeface="Inria Serif Light"/>
              <a:sym typeface="Inria Serif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nvSpPr>
        <p:spPr>
          <a:xfrm>
            <a:off x="6340775" y="1317875"/>
            <a:ext cx="1491300" cy="2515200"/>
          </a:xfrm>
          <a:prstGeom prst="rect">
            <a:avLst/>
          </a:prstGeom>
          <a:noFill/>
          <a:ln>
            <a:noFill/>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rPr b="1" lang="en" sz="9600">
                <a:solidFill>
                  <a:schemeClr val="lt1"/>
                </a:solidFill>
                <a:latin typeface="Inria Serif"/>
                <a:ea typeface="Inria Serif"/>
                <a:cs typeface="Inria Serif"/>
                <a:sym typeface="Inria Serif"/>
              </a:rPr>
              <a:t>2</a:t>
            </a:r>
            <a:endParaRPr b="1" sz="9600">
              <a:solidFill>
                <a:schemeClr val="lt1"/>
              </a:solidFill>
              <a:latin typeface="Inria Serif"/>
              <a:ea typeface="Inria Serif"/>
              <a:cs typeface="Inria Serif"/>
              <a:sym typeface="Inria Serif"/>
            </a:endParaRPr>
          </a:p>
        </p:txBody>
      </p:sp>
      <p:sp>
        <p:nvSpPr>
          <p:cNvPr id="86" name="Google Shape;86;p16"/>
          <p:cNvSpPr txBox="1"/>
          <p:nvPr>
            <p:ph type="ctrTitle"/>
          </p:nvPr>
        </p:nvSpPr>
        <p:spPr>
          <a:xfrm>
            <a:off x="702900" y="1233658"/>
            <a:ext cx="4746000" cy="11598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Policy Options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455700" y="823775"/>
            <a:ext cx="1623900" cy="3864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2000"/>
              <a:t>Invest in Technological Improvement </a:t>
            </a:r>
            <a:endParaRPr sz="2000"/>
          </a:p>
        </p:txBody>
      </p:sp>
      <p:sp>
        <p:nvSpPr>
          <p:cNvPr id="92" name="Google Shape;92;p17"/>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fld id="{00000000-1234-1234-1234-123412341234}" type="slidenum">
              <a:rPr lang="en"/>
              <a:t>‹#›</a:t>
            </a:fld>
            <a:endParaRPr/>
          </a:p>
        </p:txBody>
      </p:sp>
      <p:sp>
        <p:nvSpPr>
          <p:cNvPr id="93" name="Google Shape;93;p17"/>
          <p:cNvSpPr txBox="1"/>
          <p:nvPr/>
        </p:nvSpPr>
        <p:spPr>
          <a:xfrm>
            <a:off x="2432150" y="1013425"/>
            <a:ext cx="3139500" cy="37635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b="1" lang="en" sz="1500">
                <a:solidFill>
                  <a:schemeClr val="dk1"/>
                </a:solidFill>
                <a:latin typeface="Inria Serif"/>
                <a:ea typeface="Inria Serif"/>
                <a:cs typeface="Inria Serif"/>
                <a:sym typeface="Inria Serif"/>
              </a:rPr>
              <a:t>PROS</a:t>
            </a:r>
            <a:r>
              <a:rPr lang="en" sz="1500">
                <a:solidFill>
                  <a:schemeClr val="dk1"/>
                </a:solidFill>
                <a:latin typeface="Inria Serif"/>
                <a:ea typeface="Inria Serif"/>
                <a:cs typeface="Inria Serif"/>
                <a:sym typeface="Inria Serif"/>
              </a:rPr>
              <a:t>:</a:t>
            </a:r>
            <a:endParaRPr sz="1500">
              <a:solidFill>
                <a:schemeClr val="dk1"/>
              </a:solidFill>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Research shows that a sizable portion of racial disparities in maternal morbidity comes from discrepancies in hospital quality</a:t>
            </a:r>
            <a:endParaRPr sz="1200">
              <a:solidFill>
                <a:schemeClr val="dk1"/>
              </a:solidFill>
              <a:latin typeface="Inria Serif"/>
              <a:ea typeface="Inria Serif"/>
              <a:cs typeface="Inria Serif"/>
              <a:sym typeface="Inria Serif"/>
            </a:endParaRPr>
          </a:p>
          <a:p>
            <a:pPr indent="0" lvl="0" marL="457200" rtl="0" algn="l">
              <a:lnSpc>
                <a:spcPct val="150000"/>
              </a:lnSpc>
              <a:spcBef>
                <a:spcPts val="0"/>
              </a:spcBef>
              <a:spcAft>
                <a:spcPts val="0"/>
              </a:spcAft>
              <a:buNone/>
            </a:pPr>
            <a:r>
              <a:t/>
            </a:r>
            <a:endParaRPr sz="1200">
              <a:solidFill>
                <a:schemeClr val="dk1"/>
              </a:solidFill>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Health IT tools such as electronic health records, patient portals, clinical decision support systems, and machine learning</a:t>
            </a:r>
            <a:r>
              <a:rPr i="1" lang="en" sz="1200">
                <a:solidFill>
                  <a:schemeClr val="dk1"/>
                </a:solidFill>
                <a:latin typeface="Inria Serif"/>
                <a:ea typeface="Inria Serif"/>
                <a:cs typeface="Inria Serif"/>
                <a:sym typeface="Inria Serif"/>
              </a:rPr>
              <a:t> </a:t>
            </a:r>
            <a:r>
              <a:rPr lang="en" sz="1200">
                <a:solidFill>
                  <a:schemeClr val="dk1"/>
                </a:solidFill>
                <a:latin typeface="Inria Serif"/>
                <a:ea typeface="Inria Serif"/>
                <a:cs typeface="Inria Serif"/>
                <a:sym typeface="Inria Serif"/>
              </a:rPr>
              <a:t>can be influential in reducing negative outcomes </a:t>
            </a:r>
            <a:endParaRPr sz="1200">
              <a:solidFill>
                <a:schemeClr val="dk1"/>
              </a:solidFill>
              <a:highlight>
                <a:srgbClr val="FFFFFF"/>
              </a:highlight>
              <a:latin typeface="Inria Serif"/>
              <a:ea typeface="Inria Serif"/>
              <a:cs typeface="Inria Serif"/>
              <a:sym typeface="Inria Serif"/>
            </a:endParaRPr>
          </a:p>
          <a:p>
            <a:pPr indent="0" lvl="0" marL="0" rtl="0" algn="l">
              <a:lnSpc>
                <a:spcPct val="150000"/>
              </a:lnSpc>
              <a:spcBef>
                <a:spcPts val="0"/>
              </a:spcBef>
              <a:spcAft>
                <a:spcPts val="0"/>
              </a:spcAft>
              <a:buNone/>
            </a:pPr>
            <a:r>
              <a:t/>
            </a:r>
            <a:endParaRPr sz="1200">
              <a:latin typeface="Inria Serif"/>
              <a:ea typeface="Inria Serif"/>
              <a:cs typeface="Inria Serif"/>
              <a:sym typeface="Inria Serif"/>
            </a:endParaRPr>
          </a:p>
        </p:txBody>
      </p:sp>
      <p:sp>
        <p:nvSpPr>
          <p:cNvPr id="94" name="Google Shape;94;p17"/>
          <p:cNvSpPr txBox="1"/>
          <p:nvPr/>
        </p:nvSpPr>
        <p:spPr>
          <a:xfrm>
            <a:off x="5706125" y="1013425"/>
            <a:ext cx="3019500" cy="26988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en" sz="1500">
                <a:solidFill>
                  <a:schemeClr val="dk1"/>
                </a:solidFill>
                <a:latin typeface="Inria Serif"/>
                <a:ea typeface="Inria Serif"/>
                <a:cs typeface="Inria Serif"/>
                <a:sym typeface="Inria Serif"/>
              </a:rPr>
              <a:t>CONS</a:t>
            </a:r>
            <a:r>
              <a:rPr lang="en">
                <a:solidFill>
                  <a:schemeClr val="dk1"/>
                </a:solidFill>
                <a:latin typeface="Inria Serif"/>
                <a:ea typeface="Inria Serif"/>
                <a:cs typeface="Inria Serif"/>
                <a:sym typeface="Inria Serif"/>
              </a:rPr>
              <a:t>: </a:t>
            </a:r>
            <a:endParaRPr>
              <a:solidFill>
                <a:schemeClr val="dk1"/>
              </a:solidFill>
              <a:latin typeface="Inria Serif"/>
              <a:ea typeface="Inria Serif"/>
              <a:cs typeface="Inria Serif"/>
              <a:sym typeface="Inria Serif"/>
            </a:endParaRPr>
          </a:p>
          <a:p>
            <a:pPr indent="-304800" lvl="0" marL="457200" rtl="0" algn="l">
              <a:lnSpc>
                <a:spcPct val="150000"/>
              </a:lnSpc>
              <a:spcBef>
                <a:spcPts val="100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This technology requires more research before it can be widely implemented and thus this policy suggestion would require a large investment</a:t>
            </a:r>
            <a:endParaRPr sz="1200">
              <a:solidFill>
                <a:schemeClr val="dk1"/>
              </a:solidFill>
              <a:latin typeface="Inria Serif"/>
              <a:ea typeface="Inria Serif"/>
              <a:cs typeface="Inria Serif"/>
              <a:sym typeface="Inria Serif"/>
            </a:endParaRPr>
          </a:p>
          <a:p>
            <a:pPr indent="-304800" lvl="1" marL="9144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This policy expensive and extremely time-consuming</a:t>
            </a:r>
            <a:endParaRPr sz="1200">
              <a:solidFill>
                <a:schemeClr val="dk1"/>
              </a:solidFill>
              <a:latin typeface="Inria Serif"/>
              <a:ea typeface="Inria Serif"/>
              <a:cs typeface="Inria Serif"/>
              <a:sym typeface="Inria Serif"/>
            </a:endParaRPr>
          </a:p>
          <a:p>
            <a:pPr indent="0" lvl="0" marL="0" rtl="0" algn="l">
              <a:spcBef>
                <a:spcPts val="0"/>
              </a:spcBef>
              <a:spcAft>
                <a:spcPts val="0"/>
              </a:spcAft>
              <a:buNone/>
            </a:pPr>
            <a:r>
              <a:t/>
            </a:r>
            <a:endParaRPr>
              <a:solidFill>
                <a:schemeClr val="dk1"/>
              </a:solidFill>
              <a:latin typeface="Inria Serif Light"/>
              <a:ea typeface="Inria Serif Light"/>
              <a:cs typeface="Inria Serif Light"/>
              <a:sym typeface="Inria Serif Light"/>
            </a:endParaRPr>
          </a:p>
        </p:txBody>
      </p:sp>
      <p:pic>
        <p:nvPicPr>
          <p:cNvPr id="95" name="Google Shape;95;p17"/>
          <p:cNvPicPr preferRelativeResize="0"/>
          <p:nvPr/>
        </p:nvPicPr>
        <p:blipFill>
          <a:blip r:embed="rId3">
            <a:alphaModFix/>
          </a:blip>
          <a:stretch>
            <a:fillRect/>
          </a:stretch>
        </p:blipFill>
        <p:spPr>
          <a:xfrm>
            <a:off x="6451823" y="3504498"/>
            <a:ext cx="2102525" cy="13991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8"/>
          <p:cNvSpPr txBox="1"/>
          <p:nvPr>
            <p:ph idx="1" type="body"/>
          </p:nvPr>
        </p:nvSpPr>
        <p:spPr>
          <a:xfrm>
            <a:off x="2512975" y="1723550"/>
            <a:ext cx="3487200" cy="3311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1500">
                <a:latin typeface="Inria Serif"/>
                <a:ea typeface="Inria Serif"/>
                <a:cs typeface="Inria Serif"/>
                <a:sym typeface="Inria Serif"/>
              </a:rPr>
              <a:t>PROS</a:t>
            </a:r>
            <a:r>
              <a:rPr lang="en" sz="1500">
                <a:latin typeface="Inria Serif"/>
                <a:ea typeface="Inria Serif"/>
                <a:cs typeface="Inria Serif"/>
                <a:sym typeface="Inria Serif"/>
              </a:rPr>
              <a:t>:</a:t>
            </a:r>
            <a:endParaRPr sz="1500">
              <a:latin typeface="Inria Serif"/>
              <a:ea typeface="Inria Serif"/>
              <a:cs typeface="Inria Serif"/>
              <a:sym typeface="Inria Serif"/>
            </a:endParaRPr>
          </a:p>
          <a:p>
            <a:pPr indent="-304800" lvl="0" marL="457200" rtl="0" algn="l">
              <a:lnSpc>
                <a:spcPct val="150000"/>
              </a:lnSpc>
              <a:spcBef>
                <a:spcPts val="600"/>
              </a:spcBef>
              <a:spcAft>
                <a:spcPts val="0"/>
              </a:spcAft>
              <a:buClr>
                <a:schemeClr val="dk1"/>
              </a:buClr>
              <a:buSzPts val="1200"/>
              <a:buFont typeface="Inria Serif"/>
              <a:buChar char="▫"/>
            </a:pPr>
            <a:r>
              <a:rPr lang="en" sz="1200">
                <a:latin typeface="Inria Serif"/>
                <a:ea typeface="Inria Serif"/>
                <a:cs typeface="Inria Serif"/>
                <a:sym typeface="Inria Serif"/>
              </a:rPr>
              <a:t>Doulas provide physical and emotional support for expecting mothers</a:t>
            </a:r>
            <a:endParaRPr sz="1200">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latin typeface="Inria Serif"/>
                <a:ea typeface="Inria Serif"/>
                <a:cs typeface="Inria Serif"/>
                <a:sym typeface="Inria Serif"/>
              </a:rPr>
              <a:t>Doula support helps to prevent premature birth </a:t>
            </a:r>
            <a:endParaRPr sz="1200">
              <a:latin typeface="Inria Serif"/>
              <a:ea typeface="Inria Serif"/>
              <a:cs typeface="Inria Serif"/>
              <a:sym typeface="Inria Serif"/>
            </a:endParaRPr>
          </a:p>
          <a:p>
            <a:pPr indent="-304800" lvl="1" marL="914400" rtl="0" algn="l">
              <a:lnSpc>
                <a:spcPct val="150000"/>
              </a:lnSpc>
              <a:spcBef>
                <a:spcPts val="0"/>
              </a:spcBef>
              <a:spcAft>
                <a:spcPts val="0"/>
              </a:spcAft>
              <a:buClr>
                <a:schemeClr val="dk1"/>
              </a:buClr>
              <a:buSzPts val="1200"/>
              <a:buFont typeface="Inria Serif"/>
              <a:buChar char="▪"/>
            </a:pPr>
            <a:r>
              <a:rPr lang="en" sz="1200">
                <a:latin typeface="Inria Serif"/>
                <a:ea typeface="Inria Serif"/>
                <a:cs typeface="Inria Serif"/>
                <a:sym typeface="Inria Serif"/>
              </a:rPr>
              <a:t>Premature birth can lead to medical complications for the baby and increase risk of maternal fatalities</a:t>
            </a:r>
            <a:endParaRPr sz="1200">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latin typeface="Inria Serif"/>
                <a:ea typeface="Inria Serif"/>
                <a:cs typeface="Inria Serif"/>
                <a:sym typeface="Inria Serif"/>
              </a:rPr>
              <a:t>Doulas are trained to address the implicit and explicit racial biases </a:t>
            </a:r>
            <a:endParaRPr sz="1200"/>
          </a:p>
        </p:txBody>
      </p:sp>
      <p:sp>
        <p:nvSpPr>
          <p:cNvPr id="101" name="Google Shape;101;p18"/>
          <p:cNvSpPr txBox="1"/>
          <p:nvPr>
            <p:ph type="title"/>
          </p:nvPr>
        </p:nvSpPr>
        <p:spPr>
          <a:xfrm>
            <a:off x="455700" y="823775"/>
            <a:ext cx="1623900" cy="3864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a:t>Increase Access to Doulas</a:t>
            </a:r>
            <a:endParaRPr/>
          </a:p>
        </p:txBody>
      </p:sp>
      <p:sp>
        <p:nvSpPr>
          <p:cNvPr id="102" name="Google Shape;102;p18"/>
          <p:cNvSpPr txBox="1"/>
          <p:nvPr>
            <p:ph idx="2" type="body"/>
          </p:nvPr>
        </p:nvSpPr>
        <p:spPr>
          <a:xfrm>
            <a:off x="6242876" y="1723550"/>
            <a:ext cx="2754000" cy="3311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1500">
                <a:latin typeface="Inria Serif"/>
                <a:ea typeface="Inria Serif"/>
                <a:cs typeface="Inria Serif"/>
                <a:sym typeface="Inria Serif"/>
              </a:rPr>
              <a:t>CONS</a:t>
            </a:r>
            <a:r>
              <a:rPr b="1" lang="en" sz="1500"/>
              <a:t>:</a:t>
            </a:r>
            <a:endParaRPr b="1" sz="1500"/>
          </a:p>
          <a:p>
            <a:pPr indent="-304800" lvl="0" marL="457200" rtl="0" algn="l">
              <a:lnSpc>
                <a:spcPct val="150000"/>
              </a:lnSpc>
              <a:spcBef>
                <a:spcPts val="600"/>
              </a:spcBef>
              <a:spcAft>
                <a:spcPts val="0"/>
              </a:spcAft>
              <a:buClr>
                <a:schemeClr val="dk1"/>
              </a:buClr>
              <a:buSzPts val="1200"/>
              <a:buFont typeface="Inria Serif"/>
              <a:buChar char="▫"/>
            </a:pPr>
            <a:r>
              <a:rPr lang="en" sz="1200">
                <a:latin typeface="Inria Serif"/>
                <a:ea typeface="Inria Serif"/>
                <a:cs typeface="Inria Serif"/>
                <a:sym typeface="Inria Serif"/>
              </a:rPr>
              <a:t>Private doulas are costly and inaccessible to mothers in marginalized communities</a:t>
            </a:r>
            <a:endParaRPr sz="1200">
              <a:latin typeface="Inria Serif"/>
              <a:ea typeface="Inria Serif"/>
              <a:cs typeface="Inria Serif"/>
              <a:sym typeface="Inria Serif"/>
            </a:endParaRPr>
          </a:p>
          <a:p>
            <a:pPr indent="-304800" lvl="1" marL="914400" rtl="0" algn="l">
              <a:lnSpc>
                <a:spcPct val="150000"/>
              </a:lnSpc>
              <a:spcBef>
                <a:spcPts val="0"/>
              </a:spcBef>
              <a:spcAft>
                <a:spcPts val="0"/>
              </a:spcAft>
              <a:buClr>
                <a:schemeClr val="dk1"/>
              </a:buClr>
              <a:buSzPts val="1200"/>
              <a:buFont typeface="Inria Serif"/>
              <a:buChar char="▪"/>
            </a:pPr>
            <a:r>
              <a:rPr lang="en" sz="1200">
                <a:latin typeface="Inria Serif"/>
                <a:ea typeface="Inria Serif"/>
                <a:cs typeface="Inria Serif"/>
                <a:sym typeface="Inria Serif"/>
              </a:rPr>
              <a:t>Concerns over implementation </a:t>
            </a:r>
            <a:endParaRPr sz="1200">
              <a:latin typeface="Inria Serif"/>
              <a:ea typeface="Inria Serif"/>
              <a:cs typeface="Inria Serif"/>
              <a:sym typeface="Inria Serif"/>
            </a:endParaRPr>
          </a:p>
          <a:p>
            <a:pPr indent="0" lvl="0" marL="0" rtl="0" algn="l">
              <a:spcBef>
                <a:spcPts val="600"/>
              </a:spcBef>
              <a:spcAft>
                <a:spcPts val="600"/>
              </a:spcAft>
              <a:buNone/>
            </a:pPr>
            <a:r>
              <a:t/>
            </a:r>
            <a:endParaRPr/>
          </a:p>
        </p:txBody>
      </p:sp>
      <p:sp>
        <p:nvSpPr>
          <p:cNvPr id="103" name="Google Shape;103;p18"/>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fld id="{00000000-1234-1234-1234-123412341234}" type="slidenum">
              <a:rPr lang="en"/>
              <a:t>‹#›</a:t>
            </a:fld>
            <a:endParaRPr/>
          </a:p>
        </p:txBody>
      </p:sp>
      <p:sp>
        <p:nvSpPr>
          <p:cNvPr id="104" name="Google Shape;104;p18"/>
          <p:cNvSpPr txBox="1"/>
          <p:nvPr/>
        </p:nvSpPr>
        <p:spPr>
          <a:xfrm>
            <a:off x="2554675" y="969475"/>
            <a:ext cx="6491700" cy="769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200">
                <a:solidFill>
                  <a:schemeClr val="dk1"/>
                </a:solidFill>
                <a:latin typeface="Inria Serif"/>
                <a:ea typeface="Inria Serif"/>
                <a:cs typeface="Inria Serif"/>
                <a:sym typeface="Inria Serif"/>
              </a:rPr>
              <a:t>Doulas: “a trained professional who provides continuous physical, emotional and informational support to a mother before, during and shortly after childbirth” </a:t>
            </a:r>
            <a:endParaRPr b="1" sz="1200">
              <a:solidFill>
                <a:schemeClr val="dk1"/>
              </a:solidFill>
              <a:latin typeface="Inria Serif"/>
              <a:ea typeface="Inria Serif"/>
              <a:cs typeface="Inria Serif"/>
              <a:sym typeface="Inria Serif"/>
            </a:endParaRPr>
          </a:p>
          <a:p>
            <a:pPr indent="0" lvl="0" marL="0" rtl="0" algn="l">
              <a:spcBef>
                <a:spcPts val="0"/>
              </a:spcBef>
              <a:spcAft>
                <a:spcPts val="0"/>
              </a:spcAft>
              <a:buNone/>
            </a:pPr>
            <a:r>
              <a:t/>
            </a:r>
            <a:endParaRPr b="1">
              <a:latin typeface="Inria Serif"/>
              <a:ea typeface="Inria Serif"/>
              <a:cs typeface="Inria Serif"/>
              <a:sym typeface="Inria Serif"/>
            </a:endParaRPr>
          </a:p>
        </p:txBody>
      </p:sp>
      <p:pic>
        <p:nvPicPr>
          <p:cNvPr id="105" name="Google Shape;105;p18"/>
          <p:cNvPicPr preferRelativeResize="0"/>
          <p:nvPr/>
        </p:nvPicPr>
        <p:blipFill>
          <a:blip r:embed="rId3">
            <a:alphaModFix/>
          </a:blip>
          <a:stretch>
            <a:fillRect/>
          </a:stretch>
        </p:blipFill>
        <p:spPr>
          <a:xfrm>
            <a:off x="6938550" y="3581275"/>
            <a:ext cx="1453350" cy="14533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9"/>
          <p:cNvSpPr txBox="1"/>
          <p:nvPr>
            <p:ph idx="1" type="body"/>
          </p:nvPr>
        </p:nvSpPr>
        <p:spPr>
          <a:xfrm>
            <a:off x="2809200" y="1083575"/>
            <a:ext cx="5879100" cy="938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1200">
                <a:latin typeface="Inria Serif"/>
                <a:ea typeface="Inria Serif"/>
                <a:cs typeface="Inria Serif"/>
                <a:sym typeface="Inria Serif"/>
              </a:rPr>
              <a:t>Te</a:t>
            </a:r>
            <a:r>
              <a:rPr b="1" lang="en" sz="1200">
                <a:latin typeface="Inria Serif"/>
                <a:ea typeface="Inria Serif"/>
                <a:cs typeface="Inria Serif"/>
                <a:sym typeface="Inria Serif"/>
              </a:rPr>
              <a:t>lemedicine: “the use of medical information that is exchanged from one site to another through electronic communication to improve a patient's health”</a:t>
            </a:r>
            <a:endParaRPr b="1" sz="1200">
              <a:latin typeface="Inria Serif"/>
              <a:ea typeface="Inria Serif"/>
              <a:cs typeface="Inria Serif"/>
              <a:sym typeface="Inria Serif"/>
            </a:endParaRPr>
          </a:p>
          <a:p>
            <a:pPr indent="0" lvl="0" marL="0" rtl="0" algn="l">
              <a:lnSpc>
                <a:spcPct val="100000"/>
              </a:lnSpc>
              <a:spcBef>
                <a:spcPts val="600"/>
              </a:spcBef>
              <a:spcAft>
                <a:spcPts val="0"/>
              </a:spcAft>
              <a:buNone/>
            </a:pPr>
            <a:r>
              <a:t/>
            </a:r>
            <a:endParaRPr sz="1200">
              <a:solidFill>
                <a:srgbClr val="000000"/>
              </a:solidFill>
              <a:latin typeface="Inria Serif"/>
              <a:ea typeface="Inria Serif"/>
              <a:cs typeface="Inria Serif"/>
              <a:sym typeface="Inria Serif"/>
            </a:endParaRPr>
          </a:p>
          <a:p>
            <a:pPr indent="0" lvl="0" marL="0" rtl="0" algn="l">
              <a:lnSpc>
                <a:spcPct val="100000"/>
              </a:lnSpc>
              <a:spcBef>
                <a:spcPts val="0"/>
              </a:spcBef>
              <a:spcAft>
                <a:spcPts val="0"/>
              </a:spcAft>
              <a:buNone/>
            </a:pPr>
            <a:r>
              <a:t/>
            </a:r>
            <a:endParaRPr sz="1400">
              <a:solidFill>
                <a:srgbClr val="000000"/>
              </a:solidFill>
              <a:latin typeface="Inria Serif"/>
              <a:ea typeface="Inria Serif"/>
              <a:cs typeface="Inria Serif"/>
              <a:sym typeface="Inria Serif"/>
            </a:endParaRPr>
          </a:p>
        </p:txBody>
      </p:sp>
      <p:sp>
        <p:nvSpPr>
          <p:cNvPr id="111" name="Google Shape;111;p19"/>
          <p:cNvSpPr txBox="1"/>
          <p:nvPr>
            <p:ph type="title"/>
          </p:nvPr>
        </p:nvSpPr>
        <p:spPr>
          <a:xfrm>
            <a:off x="455700" y="823775"/>
            <a:ext cx="1623900" cy="3864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2100"/>
              <a:t>Invest in Telemedicine</a:t>
            </a:r>
            <a:endParaRPr sz="2100"/>
          </a:p>
        </p:txBody>
      </p:sp>
      <p:sp>
        <p:nvSpPr>
          <p:cNvPr id="112" name="Google Shape;112;p19"/>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fld id="{00000000-1234-1234-1234-123412341234}" type="slidenum">
              <a:rPr lang="en"/>
              <a:t>‹#›</a:t>
            </a:fld>
            <a:endParaRPr/>
          </a:p>
        </p:txBody>
      </p:sp>
      <p:sp>
        <p:nvSpPr>
          <p:cNvPr id="113" name="Google Shape;113;p19"/>
          <p:cNvSpPr txBox="1"/>
          <p:nvPr/>
        </p:nvSpPr>
        <p:spPr>
          <a:xfrm>
            <a:off x="2758475" y="1716750"/>
            <a:ext cx="3015000" cy="1710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a:solidFill>
                  <a:schemeClr val="dk1"/>
                </a:solidFill>
                <a:latin typeface="Inria Serif"/>
                <a:ea typeface="Inria Serif"/>
                <a:cs typeface="Inria Serif"/>
                <a:sym typeface="Inria Serif"/>
              </a:rPr>
              <a:t>PROS</a:t>
            </a:r>
            <a:endParaRPr b="1">
              <a:solidFill>
                <a:schemeClr val="dk1"/>
              </a:solidFill>
              <a:latin typeface="Inria Serif"/>
              <a:ea typeface="Inria Serif"/>
              <a:cs typeface="Inria Serif"/>
              <a:sym typeface="Inria Serif"/>
            </a:endParaRPr>
          </a:p>
          <a:p>
            <a:pPr indent="-304800" lvl="0" marL="457200" rtl="0" algn="l">
              <a:lnSpc>
                <a:spcPct val="150000"/>
              </a:lnSpc>
              <a:spcBef>
                <a:spcPts val="60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Key for prevention</a:t>
            </a:r>
            <a:endParaRPr sz="1200">
              <a:solidFill>
                <a:schemeClr val="dk1"/>
              </a:solidFill>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Already in use by healthcare centers</a:t>
            </a:r>
            <a:endParaRPr sz="1200">
              <a:solidFill>
                <a:schemeClr val="dk1"/>
              </a:solidFill>
              <a:latin typeface="Inria Serif"/>
              <a:ea typeface="Inria Serif"/>
              <a:cs typeface="Inria Serif"/>
              <a:sym typeface="Inria Serif"/>
            </a:endParaRPr>
          </a:p>
          <a:p>
            <a:pPr indent="-304800" lvl="0" marL="457200" rtl="0" algn="l">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The Massachusetts Child Psychiatry Access Program</a:t>
            </a:r>
            <a:endParaRPr sz="1200">
              <a:solidFill>
                <a:schemeClr val="dk1"/>
              </a:solidFill>
              <a:latin typeface="Inria Serif Light"/>
              <a:ea typeface="Inria Serif Light"/>
              <a:cs typeface="Inria Serif Light"/>
              <a:sym typeface="Inria Serif Light"/>
            </a:endParaRPr>
          </a:p>
        </p:txBody>
      </p:sp>
      <p:sp>
        <p:nvSpPr>
          <p:cNvPr id="114" name="Google Shape;114;p19"/>
          <p:cNvSpPr txBox="1"/>
          <p:nvPr/>
        </p:nvSpPr>
        <p:spPr>
          <a:xfrm>
            <a:off x="5773475" y="1716750"/>
            <a:ext cx="3000000" cy="1094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a:solidFill>
                  <a:schemeClr val="dk1"/>
                </a:solidFill>
                <a:latin typeface="Inria Serif"/>
                <a:ea typeface="Inria Serif"/>
                <a:cs typeface="Inria Serif"/>
                <a:sym typeface="Inria Serif"/>
              </a:rPr>
              <a:t>CONS</a:t>
            </a:r>
            <a:endParaRPr b="1">
              <a:solidFill>
                <a:schemeClr val="dk1"/>
              </a:solidFill>
              <a:latin typeface="Inria Serif"/>
              <a:ea typeface="Inria Serif"/>
              <a:cs typeface="Inria Serif"/>
              <a:sym typeface="Inria Serif"/>
            </a:endParaRPr>
          </a:p>
          <a:p>
            <a:pPr indent="-304800" lvl="0" marL="457200" rtl="0" algn="l">
              <a:spcBef>
                <a:spcPts val="60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Not everyone has access to technology </a:t>
            </a:r>
            <a:endParaRPr sz="1200">
              <a:solidFill>
                <a:schemeClr val="dk1"/>
              </a:solidFill>
              <a:latin typeface="Inria Serif"/>
              <a:ea typeface="Inria Serif"/>
              <a:cs typeface="Inria Serif"/>
              <a:sym typeface="Inria Serif"/>
            </a:endParaRPr>
          </a:p>
          <a:p>
            <a:pPr indent="-317500" lvl="0" marL="457200" rtl="0" algn="l">
              <a:spcBef>
                <a:spcPts val="0"/>
              </a:spcBef>
              <a:spcAft>
                <a:spcPts val="0"/>
              </a:spcAft>
              <a:buClr>
                <a:schemeClr val="dk1"/>
              </a:buClr>
              <a:buSzPts val="1400"/>
              <a:buFont typeface="Inria Serif"/>
              <a:buChar char="●"/>
            </a:pPr>
            <a:r>
              <a:rPr lang="en" sz="1200">
                <a:solidFill>
                  <a:schemeClr val="dk1"/>
                </a:solidFill>
                <a:latin typeface="Inria Serif"/>
                <a:ea typeface="Inria Serif"/>
                <a:cs typeface="Inria Serif"/>
                <a:sym typeface="Inria Serif"/>
              </a:rPr>
              <a:t>Lack of physical examinations</a:t>
            </a:r>
            <a:endParaRPr sz="1200">
              <a:solidFill>
                <a:schemeClr val="dk1"/>
              </a:solidFill>
              <a:latin typeface="Inria Serif"/>
              <a:ea typeface="Inria Serif"/>
              <a:cs typeface="Inria Serif"/>
              <a:sym typeface="Inria Serif"/>
            </a:endParaRPr>
          </a:p>
        </p:txBody>
      </p:sp>
      <p:sp>
        <p:nvSpPr>
          <p:cNvPr id="115" name="Google Shape;115;p19"/>
          <p:cNvSpPr txBox="1"/>
          <p:nvPr/>
        </p:nvSpPr>
        <p:spPr>
          <a:xfrm>
            <a:off x="2610575" y="3810250"/>
            <a:ext cx="1281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Inria Serif Light"/>
              <a:ea typeface="Inria Serif Light"/>
              <a:cs typeface="Inria Serif Light"/>
              <a:sym typeface="Inria Serif 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0"/>
          <p:cNvSpPr txBox="1"/>
          <p:nvPr/>
        </p:nvSpPr>
        <p:spPr>
          <a:xfrm>
            <a:off x="6340775" y="1317875"/>
            <a:ext cx="1491300" cy="2515200"/>
          </a:xfrm>
          <a:prstGeom prst="rect">
            <a:avLst/>
          </a:prstGeom>
          <a:noFill/>
          <a:ln>
            <a:noFill/>
          </a:ln>
        </p:spPr>
        <p:txBody>
          <a:bodyPr anchorCtr="0" anchor="ctr" bIns="91425" lIns="91425" spcFirstLastPara="1" rIns="91425" wrap="square" tIns="91425">
            <a:noAutofit/>
          </a:bodyPr>
          <a:lstStyle/>
          <a:p>
            <a:pPr indent="0" lvl="0" marL="0" rtl="0" algn="ctr">
              <a:lnSpc>
                <a:spcPct val="90000"/>
              </a:lnSpc>
              <a:spcBef>
                <a:spcPts val="0"/>
              </a:spcBef>
              <a:spcAft>
                <a:spcPts val="0"/>
              </a:spcAft>
              <a:buNone/>
            </a:pPr>
            <a:r>
              <a:rPr b="1" lang="en" sz="9600">
                <a:solidFill>
                  <a:schemeClr val="lt1"/>
                </a:solidFill>
                <a:latin typeface="Inria Serif"/>
                <a:ea typeface="Inria Serif"/>
                <a:cs typeface="Inria Serif"/>
                <a:sym typeface="Inria Serif"/>
              </a:rPr>
              <a:t>3</a:t>
            </a:r>
            <a:endParaRPr b="1" sz="9600">
              <a:solidFill>
                <a:schemeClr val="lt1"/>
              </a:solidFill>
              <a:latin typeface="Inria Serif"/>
              <a:ea typeface="Inria Serif"/>
              <a:cs typeface="Inria Serif"/>
              <a:sym typeface="Inria Serif"/>
            </a:endParaRPr>
          </a:p>
        </p:txBody>
      </p:sp>
      <p:sp>
        <p:nvSpPr>
          <p:cNvPr id="121" name="Google Shape;121;p20"/>
          <p:cNvSpPr txBox="1"/>
          <p:nvPr>
            <p:ph type="ctrTitle"/>
          </p:nvPr>
        </p:nvSpPr>
        <p:spPr>
          <a:xfrm>
            <a:off x="702900" y="1233658"/>
            <a:ext cx="4746000" cy="11598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Policy </a:t>
            </a:r>
            <a:r>
              <a:rPr lang="en"/>
              <a:t>Recommendation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1"/>
          <p:cNvSpPr txBox="1"/>
          <p:nvPr>
            <p:ph type="title"/>
          </p:nvPr>
        </p:nvSpPr>
        <p:spPr>
          <a:xfrm>
            <a:off x="453025" y="907525"/>
            <a:ext cx="1623900" cy="3864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a:t>We believe the best option is… increasing access to Doulas</a:t>
            </a:r>
            <a:endParaRPr/>
          </a:p>
        </p:txBody>
      </p:sp>
      <p:sp>
        <p:nvSpPr>
          <p:cNvPr id="127" name="Google Shape;127;p21"/>
          <p:cNvSpPr txBox="1"/>
          <p:nvPr>
            <p:ph idx="12" type="sldNum"/>
          </p:nvPr>
        </p:nvSpPr>
        <p:spPr>
          <a:xfrm>
            <a:off x="8688300" y="4687750"/>
            <a:ext cx="455700" cy="4557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fld id="{00000000-1234-1234-1234-123412341234}" type="slidenum">
              <a:rPr lang="en"/>
              <a:t>‹#›</a:t>
            </a:fld>
            <a:endParaRPr/>
          </a:p>
        </p:txBody>
      </p:sp>
      <p:sp>
        <p:nvSpPr>
          <p:cNvPr id="128" name="Google Shape;128;p21"/>
          <p:cNvSpPr txBox="1"/>
          <p:nvPr/>
        </p:nvSpPr>
        <p:spPr>
          <a:xfrm>
            <a:off x="2476900" y="907525"/>
            <a:ext cx="6538200" cy="3417000"/>
          </a:xfrm>
          <a:prstGeom prst="rect">
            <a:avLst/>
          </a:prstGeom>
          <a:noFill/>
          <a:ln>
            <a:noFill/>
          </a:ln>
        </p:spPr>
        <p:txBody>
          <a:bodyPr anchorCtr="0" anchor="t" bIns="91425" lIns="91425" spcFirstLastPara="1" rIns="91425" wrap="square" tIns="91425">
            <a:spAutoFit/>
          </a:bodyPr>
          <a:lstStyle/>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Increasing doula availability →  reduce disparities &amp; aid in maternal process. </a:t>
            </a:r>
            <a:endParaRPr sz="1200">
              <a:solidFill>
                <a:schemeClr val="dk1"/>
              </a:solidFill>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Physical, informational, and emotional support needed for a safe and healthy pregnancy. </a:t>
            </a:r>
            <a:endParaRPr sz="1200">
              <a:solidFill>
                <a:schemeClr val="dk1"/>
              </a:solidFill>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“Doula-assisted mothers were 4x less likely to have a low birth weight (LBW) baby, 2 x less likely to experience a birth complication involving themselves or their baby, and significantly more likely to initiate breastfeeding.” (Gruber). </a:t>
            </a:r>
            <a:endParaRPr sz="1200">
              <a:solidFill>
                <a:schemeClr val="dk1"/>
              </a:solidFill>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Communication and encouragement from a doula → increased the mother’s self-efficacy</a:t>
            </a:r>
            <a:endParaRPr sz="1200">
              <a:solidFill>
                <a:schemeClr val="dk1"/>
              </a:solidFill>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Better for the economy → larger market for doulas increases the amount of jobs available. </a:t>
            </a:r>
            <a:endParaRPr sz="1200">
              <a:solidFill>
                <a:schemeClr val="dk1"/>
              </a:solidFill>
              <a:latin typeface="Inria Serif"/>
              <a:ea typeface="Inria Serif"/>
              <a:cs typeface="Inria Serif"/>
              <a:sym typeface="Inria Serif"/>
            </a:endParaRPr>
          </a:p>
          <a:p>
            <a:pPr indent="-304800" lvl="0" marL="457200" rtl="0" algn="l">
              <a:lnSpc>
                <a:spcPct val="150000"/>
              </a:lnSpc>
              <a:spcBef>
                <a:spcPts val="0"/>
              </a:spcBef>
              <a:spcAft>
                <a:spcPts val="0"/>
              </a:spcAft>
              <a:buClr>
                <a:schemeClr val="dk1"/>
              </a:buClr>
              <a:buSzPts val="1200"/>
              <a:buFont typeface="Inria Serif"/>
              <a:buChar char="●"/>
            </a:pPr>
            <a:r>
              <a:rPr lang="en" sz="1200">
                <a:solidFill>
                  <a:schemeClr val="dk1"/>
                </a:solidFill>
                <a:latin typeface="Inria Serif"/>
                <a:ea typeface="Inria Serif"/>
                <a:cs typeface="Inria Serif"/>
                <a:sym typeface="Inria Serif"/>
              </a:rPr>
              <a:t>state Title V MCH Block Grant programs empower community organizations and addresses these disparities</a:t>
            </a:r>
            <a:endParaRPr sz="1200">
              <a:solidFill>
                <a:schemeClr val="dk1"/>
              </a:solidFill>
              <a:latin typeface="Inria Serif Light"/>
              <a:ea typeface="Inria Serif Light"/>
              <a:cs typeface="Inria Serif Light"/>
              <a:sym typeface="Inria Serif Light"/>
            </a:endParaRPr>
          </a:p>
        </p:txBody>
      </p:sp>
    </p:spTree>
  </p:cSld>
  <p:clrMapOvr>
    <a:masterClrMapping/>
  </p:clrMapOvr>
</p:sld>
</file>

<file path=ppt/theme/theme1.xml><?xml version="1.0" encoding="utf-8"?>
<a:theme xmlns:a="http://schemas.openxmlformats.org/drawingml/2006/main" xmlns:r="http://schemas.openxmlformats.org/officeDocument/2006/relationships" name="Paulina template">
  <a:themeElements>
    <a:clrScheme name="Custom 347">
      <a:dk1>
        <a:srgbClr val="756F6F"/>
      </a:dk1>
      <a:lt1>
        <a:srgbClr val="FFFFFF"/>
      </a:lt1>
      <a:dk2>
        <a:srgbClr val="A8A09D"/>
      </a:dk2>
      <a:lt2>
        <a:srgbClr val="F5F1F0"/>
      </a:lt2>
      <a:accent1>
        <a:srgbClr val="AD9B91"/>
      </a:accent1>
      <a:accent2>
        <a:srgbClr val="E2D1C2"/>
      </a:accent2>
      <a:accent3>
        <a:srgbClr val="C4CBBF"/>
      </a:accent3>
      <a:accent4>
        <a:srgbClr val="BFC8CB"/>
      </a:accent4>
      <a:accent5>
        <a:srgbClr val="E9DBDB"/>
      </a:accent5>
      <a:accent6>
        <a:srgbClr val="C5C4BF"/>
      </a:accent6>
      <a:hlink>
        <a:srgbClr val="413A3A"/>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