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verage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213429e8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213429e8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22780e77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22780e77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22780e77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22780e77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22780e77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22780e77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d279aa2fe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d279aa2fe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22780e77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22780e77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nrdc.org/stories/flint-water-crisis-everything-you-need-know" TargetMode="External"/><Relationship Id="rId4" Type="http://schemas.openxmlformats.org/officeDocument/2006/relationships/hyperlink" Target="https://www.waterworld.com/drinking-water/article/14180904/policy-failures-led-to-flint-water-crisis-study-says" TargetMode="External"/><Relationship Id="rId10" Type="http://schemas.openxmlformats.org/officeDocument/2006/relationships/hyperlink" Target="https://www.npr.org/sections/health-shots/2019/03/11/702348935/study-finds-racial-gap-between-who-causes-air-pollution-and-who-breathes-it" TargetMode="External"/><Relationship Id="rId9" Type="http://schemas.openxmlformats.org/officeDocument/2006/relationships/hyperlink" Target="https://www.naacp.org/climate-justice-resources/fumes-across-fence-line/" TargetMode="External"/><Relationship Id="rId5" Type="http://schemas.openxmlformats.org/officeDocument/2006/relationships/hyperlink" Target="https://www.environmentalleader.com/2016/02/how-to-prevent-another-flint-water-crisis/" TargetMode="External"/><Relationship Id="rId6" Type="http://schemas.openxmlformats.org/officeDocument/2006/relationships/hyperlink" Target="https://www.nrdc.org/stories/flint-water-crisis-everything-you-need-know#:~:text=Flint's%20water%20supply%20was%20plagued,June%202014%20and%20October%202015" TargetMode="External"/><Relationship Id="rId7" Type="http://schemas.openxmlformats.org/officeDocument/2006/relationships/hyperlink" Target="https://www.crainsdetroit.com/article/20160130/NEWS01/160129790/opinion-epa-reform-could-help-prevent-next-flint-water-crisis" TargetMode="External"/><Relationship Id="rId8" Type="http://schemas.openxmlformats.org/officeDocument/2006/relationships/hyperlink" Target="https://www.epa.gov/newsreleases/epa-highlights-recent-major-accomplishments-flint-michig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Preventing a Future Water Crisis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545600" y="3174875"/>
            <a:ext cx="83472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By </a:t>
            </a:r>
            <a:r>
              <a:rPr lang="en" sz="2000"/>
              <a:t>Satvik Nagpal, Danielle Goodstein, Aditya Kulashekar, and Nick Rea</a:t>
            </a:r>
            <a:endParaRPr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">
                <a:solidFill>
                  <a:srgbClr val="FFFFFF"/>
                </a:solidFill>
              </a:rPr>
              <a:t>Health of </a:t>
            </a:r>
            <a:r>
              <a:rPr lang="en">
                <a:solidFill>
                  <a:srgbClr val="FFFFFF"/>
                </a:solidFill>
              </a:rPr>
              <a:t>underprivileged</a:t>
            </a:r>
            <a:r>
              <a:rPr lang="en">
                <a:solidFill>
                  <a:srgbClr val="FFFFFF"/>
                </a:solidFill>
              </a:rPr>
              <a:t> people is </a:t>
            </a:r>
            <a:r>
              <a:rPr lang="en">
                <a:solidFill>
                  <a:srgbClr val="FFFFFF"/>
                </a:solidFill>
              </a:rPr>
              <a:t>disproportionately</a:t>
            </a:r>
            <a:r>
              <a:rPr lang="en">
                <a:solidFill>
                  <a:srgbClr val="FFFFFF"/>
                </a:solidFill>
              </a:rPr>
              <a:t> affected by the environment</a:t>
            </a:r>
            <a:endParaRPr>
              <a:solidFill>
                <a:srgbClr val="FFFFFF"/>
              </a:solidFill>
            </a:endParaRPr>
          </a:p>
          <a:p>
            <a:pPr indent="-334327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○"/>
            </a:pPr>
            <a:r>
              <a:rPr lang="en" sz="1800">
                <a:solidFill>
                  <a:srgbClr val="FFFFFF"/>
                </a:solidFill>
              </a:rPr>
              <a:t>Flint, Michigan</a:t>
            </a:r>
            <a:endParaRPr sz="1800">
              <a:solidFill>
                <a:srgbClr val="FFFFFF"/>
              </a:solidFill>
            </a:endParaRPr>
          </a:p>
          <a:p>
            <a:pPr indent="-334327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○"/>
            </a:pPr>
            <a:r>
              <a:rPr lang="en" sz="1800">
                <a:solidFill>
                  <a:srgbClr val="FFFFFF"/>
                </a:solidFill>
              </a:rPr>
              <a:t>The “death belt” in Louisiana</a:t>
            </a:r>
            <a:endParaRPr sz="1800">
              <a:solidFill>
                <a:srgbClr val="FFFFFF"/>
              </a:solidFill>
            </a:endParaRPr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">
                <a:solidFill>
                  <a:srgbClr val="FFFFFF"/>
                </a:solidFill>
              </a:rPr>
              <a:t>In 2017, 63 million Americans were exposed to unsafe drinking water</a:t>
            </a:r>
            <a:endParaRPr>
              <a:solidFill>
                <a:srgbClr val="FFFFFF"/>
              </a:solidFill>
            </a:endParaRPr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Char char="●"/>
            </a:pPr>
            <a:r>
              <a:rPr lang="en">
                <a:solidFill>
                  <a:srgbClr val="FFFFFF"/>
                </a:solidFill>
              </a:rPr>
              <a:t>USA Today reports that 63% of Americans are concerned about the quality of their drinking water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 1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Regulate the dispersion of harmful gases into certain areas</a:t>
            </a:r>
            <a:endParaRPr/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Work with NAACP Climate Justice Program to deliver solution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use of HEPA filters in neighborhoods near factories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Toxic gases have strong negative impacts on health outcomes</a:t>
            </a:r>
            <a:endParaRPr/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policy would have a great impact in this way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Would be very costly and require great initiative to implement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 2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Regulating decisions about water treatment</a:t>
            </a:r>
            <a:endParaRPr/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Requires input from various experts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Implemented at the state level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Could be effective in preventing detrimental decisions</a:t>
            </a:r>
            <a:endParaRPr/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Flint, MI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Doesn’t tackle water contamination issue at source of the problem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Option 3/ </a:t>
            </a:r>
            <a:r>
              <a:rPr lang="en"/>
              <a:t>Recommendation</a:t>
            </a:r>
            <a:endParaRPr/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Bolstering weak EPA regulations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Weaker </a:t>
            </a:r>
            <a:r>
              <a:rPr lang="en">
                <a:solidFill>
                  <a:schemeClr val="dk1"/>
                </a:solidFill>
              </a:rPr>
              <a:t>testing techniques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Biased testing locations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Cheap and rapid to implement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Most feasible and efficient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Acknowledgements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We’d like to thank the entire executive board for a great </a:t>
            </a:r>
            <a:r>
              <a:rPr lang="en"/>
              <a:t>semester</a:t>
            </a:r>
            <a:r>
              <a:rPr lang="en"/>
              <a:t> in addition to the Ann Arbor Environmental Commission for helping us with our research. Thank you all for listening and coming tonight.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https://www.nrdc.org/stories/flint-water-crisis-everything-you-need-know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https://www.waterworld.com/drinking-water/article/14180904/policy-failures-led-to-flint-water-crisis-study-says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https://www.environmentalleader.com/2016/02/how-to-prevent-another-flint-water-crisis/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https://www.nrdc.org/stories/flint-water-crisis-everything-you-need-know#:~:text=Flint's%20water%20supply%20was%20plagued,June%202014%20and%20October%202015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https://www.crainsdetroit.com/article/20160130/NEWS01/160129790/opinion-epa-reform-could-help-prevent-next-flint-water-crisis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https://www.epa.gov/newsreleases/epa-highlights-recent-major-accomplishments-flint-michigan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https://www.naacp.org/climate-justice-resources/fumes-across-fence-line/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https://www.npr.org/sections/health-shots/2019/03/11/702348935/study-finds-racial-gap-between-who-causes-air-pollution-and-who-breathes-it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