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Playfair Displ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Barlow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33" Type="http://schemas.openxmlformats.org/officeDocument/2006/relationships/font" Target="fonts/Barlow-italic.fntdata"/><Relationship Id="rId10" Type="http://schemas.openxmlformats.org/officeDocument/2006/relationships/slide" Target="slides/slide5.xml"/><Relationship Id="rId32" Type="http://schemas.openxmlformats.org/officeDocument/2006/relationships/font" Target="fonts/Barlow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Barlow-boldItalic.fntdata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23ed2a7f8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23ed2a7f8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23ed2a7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23ed2a7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Barlow"/>
                <a:ea typeface="Barlow"/>
                <a:cs typeface="Barlow"/>
                <a:sym typeface="Barlow"/>
              </a:rPr>
              <a:t>Alabama has historically struggled with voter disenfranchisement, especially in underrepresented communities, and many officials have continued to impose and defend voter restrictions over the past few years.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23ed2a7f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23ed2a7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23ed2a7f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23ed2a7f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23ed2a7f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23ed2a7f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23ed2a7f8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23ed2a7f8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23ed2a7f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23ed2a7f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23ed2a7f8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23ed2a7f8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ewsobserver.com/news/politics-government/election/article24666539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539250" y="2021800"/>
            <a:ext cx="80655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Voter Disenfranchisement in Alabama</a:t>
            </a:r>
            <a:endParaRPr sz="3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277352" y="3218675"/>
            <a:ext cx="25893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Kate Weiland and Talia Potters</a:t>
            </a:r>
            <a:endParaRPr b="1"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Background</a:t>
            </a:r>
            <a:endParaRPr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469875"/>
            <a:ext cx="413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Black communities have been especially hard hit by voter suppression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- Historically practiced with Jim Crow laws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During Covid-19 there were safety issues with going to vote in person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Voter disenfranchisement is a direct way that politicians attempt to influence the outcome of elections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600" y="818575"/>
            <a:ext cx="3706500" cy="18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8850" y="2810716"/>
            <a:ext cx="3694000" cy="207555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311700" y="5984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Background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275000" y="548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Alabama?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275000" y="1317750"/>
            <a:ext cx="392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One of only eleven states that do not have early voting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O</a:t>
            </a: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 of eleven states that requires voters to have two witnesses or notary to sign off on absentee ballots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Voters did not automatically receive a mail-in ballot despite the pandemic, but instead had to request a mail-in ballot application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Required to provide photo ID to vote, many of which are obtained from motor vehicle offices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525" y="1152475"/>
            <a:ext cx="4387651" cy="329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214550" y="5694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Option 1: </a:t>
            </a:r>
            <a:r>
              <a:rPr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Legalizing Early Voting in Alabama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63325" y="1312175"/>
            <a:ext cx="3788700" cy="35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Pros of Early Voting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-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De-densify the polls making 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voting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during COVID-19 safer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-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Black communities often prefer to vote in person rather than by mail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-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Organizations like Souls to the Polls would utilize it with their Black congregants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 of Early Voting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-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COVID-19 caused nationwide poll closings, so in-person poll locations may be far and inaccessible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200" y="1399225"/>
            <a:ext cx="4692800" cy="33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174325" y="558125"/>
            <a:ext cx="89697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Option 2: 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Allowing for No Excuse Absentee Voting with No Restrictions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174325" y="1362850"/>
            <a:ext cx="4191600" cy="27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arriers in previous elections that this would address: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Banks 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were closed due to the pandemic and many low income individuals are unable to get a notary for their ballot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Absence of dropboxes for returning an absentee ballot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 of no excuse absentee voting: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Voters may make mistakes when filling out their ballots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ballot curing process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200" y="1688650"/>
            <a:ext cx="4459073" cy="277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01350" y="863550"/>
            <a:ext cx="306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06575" y="1173400"/>
            <a:ext cx="86256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WHY?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ore people will be able to vote at a time that is convenient for them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policy would allow for de-densification of the polls, making it safer for people to vote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Almost 100 million Americans voted early in the 2020 presidential election, so it is clearly an effective improvement.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Most states already utilize early voting as it is proven to increase voter turnout, especially for disenfranchised communities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75% of voters support early voting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HOW?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Available at least 2 weeks before election day, including weekends and post-work hours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Based on expansion estimates, it will likely cost $1 million per county to expand early voting, but this expense is worth it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06575" y="559950"/>
            <a:ext cx="759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Recommendation: Legalize Early Voting</a:t>
            </a:r>
            <a:endParaRPr b="1"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283125" y="6091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727650" y="17355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would like to 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thank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Sylvia Albert, Katie Chan, and Laura Williamson for meeting with us this semester and providing a professional, informed perspective on our topic!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would also like to thank SFD eboard for all of the work they put into this club this semester and allowing us the opportunity to participate in this research!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2470500" y="2024700"/>
            <a:ext cx="42030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6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78275" y="5543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References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78275" y="12526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89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AutoNum type="arabicPeriod"/>
            </a:pP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Ibreak, Yousef, Kamarck, Elaine, Powers, Amanda, and Stewart, Chris. “Voting by mail in a pandemic: A state-by-state scorecard”, </a:t>
            </a:r>
            <a:r>
              <a:rPr i="1"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Brookings</a:t>
            </a: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2020. https://www.brookings.edu/research/voting-by-mail-in-a-pandemic-a-state-by-state-scorecard/.</a:t>
            </a:r>
            <a:endParaRPr sz="9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89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AutoNum type="arabicPeriod"/>
            </a:pP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“Federal Court Says ID, Witnesses Required for Absentee Voting”, </a:t>
            </a:r>
            <a:r>
              <a:rPr i="1"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Birmingham Watch</a:t>
            </a: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2020. https://birminghamwatch.org/federal-court-says-id-witnesses-required-absentee-voting/.</a:t>
            </a:r>
            <a:endParaRPr sz="9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89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AutoNum type="arabicPeriod"/>
            </a:pP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Seale, Michael. “Alambama is 2020’s 5th Least Educated State in U.S.: Report”, </a:t>
            </a:r>
            <a:r>
              <a:rPr i="1"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Patch,</a:t>
            </a: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2020. https://patch.com/alabama/across-al/alabama-2020-s-5th-least-educated-state-u-s-report.</a:t>
            </a:r>
            <a:endParaRPr sz="9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89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AutoNum type="arabicPeriod"/>
            </a:pP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Holmes, Allan. “In Alabama, A Long History of Suppressing Black Votes Continues”, </a:t>
            </a:r>
            <a:r>
              <a:rPr i="1"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Center for Public Integrity</a:t>
            </a: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2020. https://publicintegrity.org/politics/elections/us-polling-places/alabama-long-history-of-suppressing-black-voting-continues/.</a:t>
            </a:r>
            <a:endParaRPr sz="9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89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AutoNum type="arabicPeriod"/>
            </a:pP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Astor, Maggie. “Seven Ways Alabama Has Made It Harder to Vote”. </a:t>
            </a:r>
            <a:r>
              <a:rPr i="1"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York Times</a:t>
            </a: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2020. https://www.npr.org/2020/10/19/924705412/race-for-a-ballot-cure-the-scramble-to-fix-minor-absentee-ballot-problems.</a:t>
            </a:r>
            <a:endParaRPr sz="9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89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AutoNum type="arabicPeriod"/>
            </a:pP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Fessler, Pam. “Race For A (Ballot) Cure: The Scramble To Fix Absentee-Ballot Problems”. </a:t>
            </a:r>
            <a:r>
              <a:rPr i="1"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NPR</a:t>
            </a: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2020. https://www.npr.org/2020/10/19/924705412/race-for-a-ballot-cure-the-scramble-to-fix-minor-absentee-ballot-problems.</a:t>
            </a:r>
            <a:endParaRPr sz="9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89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AutoNum type="arabicPeriod"/>
            </a:pP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Kennedy, Liz and Root, Danielle. “Increasing Voter Participation in America”. </a:t>
            </a:r>
            <a:r>
              <a:rPr i="1"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Center for American Progress</a:t>
            </a: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2018. https://www.americanprogress.org/issues/democracy/reports/2018/07/11/453319/increasing-voter-participation-america/.</a:t>
            </a:r>
            <a:endParaRPr sz="9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89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AutoNum type="arabicPeriod"/>
            </a:pP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Blasi, Weston. “Over 100 million Americans voted early in the 2020 election”. </a:t>
            </a:r>
            <a:r>
              <a:rPr i="1"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MarketWatch</a:t>
            </a: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2020. https://www.marketwatch.com/story/early-voting-breaks-record-as-more-than-60-million-americans-already-cast-their-ballots-11603735298.</a:t>
            </a:r>
            <a:endParaRPr sz="9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892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AutoNum type="arabicPeriod"/>
            </a:pP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Vaughan, Dawn. “Black voter turnout could swing the election in North Carolina”. </a:t>
            </a:r>
            <a:r>
              <a:rPr i="1"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News &amp; Observer</a:t>
            </a: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2020. </a:t>
            </a:r>
            <a:r>
              <a:rPr lang="en" sz="95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https://www.newsobserver.com/news/politics-government/election/article246665390.html</a:t>
            </a: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9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892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AutoNum type="arabicPeriod"/>
            </a:pP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“Expand Early Voting.” </a:t>
            </a:r>
            <a:r>
              <a:rPr i="1"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Brennan Center for Justice</a:t>
            </a:r>
            <a:r>
              <a:rPr lang="en" sz="9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4 February 2016, https://www.brennancenter.org/our-work/research-reports/expand-early-voting</a:t>
            </a:r>
            <a:endParaRPr sz="162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